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5" r:id="rId1"/>
  </p:sldMasterIdLst>
  <p:notesMasterIdLst>
    <p:notesMasterId r:id="rId2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2" r:id="rId23"/>
    <p:sldId id="281" r:id="rId24"/>
    <p:sldId id="280" r:id="rId25"/>
    <p:sldId id="278" r:id="rId26"/>
  </p:sldIdLst>
  <p:sldSz cx="18288000" cy="10287000"/>
  <p:notesSz cx="6858000" cy="9144000"/>
  <p:embeddedFontLst>
    <p:embeddedFont>
      <p:font typeface="Arvo" panose="02000000000000000000" pitchFamily="2" charset="77"/>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Roboto" panose="02000000000000000000" pitchFamily="2" charset="0"/>
      <p:regular r:id="rId36"/>
      <p:bold r:id="rId37"/>
      <p:italic r:id="rId38"/>
      <p:boldItalic r:id="rId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000000"/>
          </p15:clr>
        </p15:guide>
        <p15:guide id="2" pos="288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65"/>
    <p:restoredTop sz="94720"/>
  </p:normalViewPr>
  <p:slideViewPr>
    <p:cSldViewPr snapToGrid="0">
      <p:cViewPr varScale="1">
        <p:scale>
          <a:sx n="142" d="100"/>
          <a:sy n="142" d="100"/>
        </p:scale>
        <p:origin x="232" y="216"/>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2.fntdata"/><Relationship Id="rId21" Type="http://schemas.openxmlformats.org/officeDocument/2006/relationships/slide" Target="slides/slide20.xml"/><Relationship Id="rId34" Type="http://schemas.openxmlformats.org/officeDocument/2006/relationships/font" Target="fonts/font7.fntdata"/><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2.fntdata"/><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5.fntdata"/><Relationship Id="rId37" Type="http://schemas.openxmlformats.org/officeDocument/2006/relationships/font" Target="fonts/font10.fntdata"/><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1.fntdata"/><Relationship Id="rId36"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font" Target="fonts/font8.fntdata"/><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6.fntdata"/><Relationship Id="rId38"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Google Shape;110;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1" name="Google Shape;11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ce34874157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0" name="Google Shape;280;g2ce34874157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97" name="Google Shape;297;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2ce34874157_0_2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3" name="Google Shape;313;g2ce34874157_0_2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ce4fb91794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ce4fb91794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1"/>
        <p:cNvGrpSpPr/>
        <p:nvPr/>
      </p:nvGrpSpPr>
      <p:grpSpPr>
        <a:xfrm>
          <a:off x="0" y="0"/>
          <a:ext cx="0" cy="0"/>
          <a:chOff x="0" y="0"/>
          <a:chExt cx="0" cy="0"/>
        </a:xfrm>
      </p:grpSpPr>
      <p:sp>
        <p:nvSpPr>
          <p:cNvPr id="352" name="Google Shape;352;g2ce4fb91794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3" name="Google Shape;353;g2ce4fb91794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US"/>
              <a:t>D = 2 : </a:t>
            </a:r>
            <a:r>
              <a:rPr lang="en-US">
                <a:solidFill>
                  <a:schemeClr val="dk1"/>
                </a:solidFill>
              </a:rPr>
              <a:t>The 2 units distance threshold we choose is equal to about 5 miles in real mapping. Since these are Euclidean distances, real distances considering road path will be somewhat larger, so we estimate the real-life distance to be around 10-12 miles.</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ST = 100</a:t>
            </a:r>
            <a:endParaRPr>
              <a:solidFill>
                <a:schemeClr val="dk1"/>
              </a:solidFill>
            </a:endParaRPr>
          </a:p>
          <a:p>
            <a:pPr marL="457200" lvl="0" indent="-298450" algn="l" rtl="0">
              <a:spcBef>
                <a:spcPts val="0"/>
              </a:spcBef>
              <a:spcAft>
                <a:spcPts val="0"/>
              </a:spcAft>
              <a:buClr>
                <a:schemeClr val="dk1"/>
              </a:buClr>
              <a:buSzPts val="1100"/>
              <a:buChar char="-"/>
            </a:pPr>
            <a:r>
              <a:rPr lang="en-US">
                <a:solidFill>
                  <a:schemeClr val="dk1"/>
                </a:solidFill>
              </a:rPr>
              <a:t>S = 300</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75" name="Google Shape;375;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ce355322b8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ce355322b8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ce355322b8_1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ce355322b8_1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ce355322b8_1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ce355322b8_1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6"/>
        <p:cNvGrpSpPr/>
        <p:nvPr/>
      </p:nvGrpSpPr>
      <p:grpSpPr>
        <a:xfrm>
          <a:off x="0" y="0"/>
          <a:ext cx="0" cy="0"/>
          <a:chOff x="0" y="0"/>
          <a:chExt cx="0" cy="0"/>
        </a:xfrm>
      </p:grpSpPr>
      <p:sp>
        <p:nvSpPr>
          <p:cNvPr id="437" name="Google Shape;437;g2ce355322b8_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38" name="Google Shape;438;g2ce355322b8_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6" name="Google Shape;126;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1"/>
        <p:cNvGrpSpPr/>
        <p:nvPr/>
      </p:nvGrpSpPr>
      <p:grpSpPr>
        <a:xfrm>
          <a:off x="0" y="0"/>
          <a:ext cx="0" cy="0"/>
          <a:chOff x="0" y="0"/>
          <a:chExt cx="0" cy="0"/>
        </a:xfrm>
      </p:grpSpPr>
      <p:sp>
        <p:nvSpPr>
          <p:cNvPr id="462" name="Google Shape;462;g2ce3b46e443_1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3" name="Google Shape;463;g2ce3b46e443_1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2ce56c48c2f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9" name="Google Shape;479;g2ce56c48c2f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303447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9217756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95" name="Google Shape;495;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66322969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23" name="Google Shape;523;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2ce4fb9179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8" name="Google Shape;158;g2ce4fb9179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73" name="Google Shape;173;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2ce472cf8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2ce472cf8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Currently, a large amount of emissions coming from transportation. In King County, 50% of all GHG emissions coming from this. </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ce472cf8bd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2ce472cf8bd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Although there are development in EV infrastructure,…</a:t>
            </a:r>
            <a:endParaRPr dirty="0"/>
          </a:p>
        </p:txBody>
      </p:sp>
      <p:sp>
        <p:nvSpPr>
          <p:cNvPr id="223" name="Google Shape;22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2ce56c48c2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2ce56c48c2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dataset presents registered Battery Electric Vehicles (BEVs) and Plug-in Hybrid Electric Vehicles (PHEVs) through the Washington State Department of Licensing (DOL). It has unique IDs for the vehicles, location details (city, state (WA for all), postal codes, longitude, and latitude), vehicle specifics (model year, manufacturer, models), electric utility, and more. However, due to the extensive data, our attention is directed toward electric vehicles specifically in King County, Seattle with only several variables. Given the county’s dense population and central location within the state, this focus provides valuable insight.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0" name="Google Shape;260;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3" name="Google Shape;13;p2"/>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4" name="Google Shape;14;p2"/>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
          <p:cNvSpPr txBox="1">
            <a:spLocks noGrp="1"/>
          </p:cNvSpPr>
          <p:nvPr>
            <p:ph type="body" idx="1"/>
          </p:nvPr>
        </p:nvSpPr>
        <p:spPr>
          <a:xfrm>
            <a:off x="15333170" y="436525"/>
            <a:ext cx="1926000" cy="246000"/>
          </a:xfrm>
          <a:prstGeom prst="rect">
            <a:avLst/>
          </a:prstGeom>
        </p:spPr>
        <p:txBody>
          <a:bodyPr spcFirstLastPara="1" wrap="square" lIns="91425" tIns="45700" rIns="91425" bIns="45700" anchor="t" anchorCtr="0">
            <a:normAutofit/>
          </a:bodyPr>
          <a:lstStyle>
            <a:lvl1pPr marL="457200" lvl="0" indent="-330200" algn="r" rtl="0">
              <a:spcBef>
                <a:spcPts val="640"/>
              </a:spcBef>
              <a:spcAft>
                <a:spcPts val="0"/>
              </a:spcAft>
              <a:buSzPts val="1600"/>
              <a:buChar char="•"/>
              <a:defRPr sz="1600" b="0"/>
            </a:lvl1pPr>
            <a:lvl2pPr marL="914400" lvl="1" indent="-330200" algn="r" rtl="0">
              <a:spcBef>
                <a:spcPts val="560"/>
              </a:spcBef>
              <a:spcAft>
                <a:spcPts val="0"/>
              </a:spcAft>
              <a:buSzPts val="1600"/>
              <a:buChar char="–"/>
              <a:defRPr sz="1600" b="0"/>
            </a:lvl2pPr>
            <a:lvl3pPr marL="1371600" lvl="2" indent="-330200" algn="r" rtl="0">
              <a:spcBef>
                <a:spcPts val="480"/>
              </a:spcBef>
              <a:spcAft>
                <a:spcPts val="0"/>
              </a:spcAft>
              <a:buSzPts val="1600"/>
              <a:buChar char="•"/>
              <a:defRPr sz="1600"/>
            </a:lvl3pPr>
            <a:lvl4pPr marL="1828800" lvl="3" indent="-330200" algn="r" rtl="0">
              <a:spcBef>
                <a:spcPts val="400"/>
              </a:spcBef>
              <a:spcAft>
                <a:spcPts val="0"/>
              </a:spcAft>
              <a:buSzPts val="1600"/>
              <a:buChar char="–"/>
              <a:defRPr/>
            </a:lvl4pPr>
            <a:lvl5pPr marL="2286000" lvl="4" indent="-330200" algn="r" rtl="0">
              <a:spcBef>
                <a:spcPts val="400"/>
              </a:spcBef>
              <a:spcAft>
                <a:spcPts val="0"/>
              </a:spcAft>
              <a:buClr>
                <a:srgbClr val="151318"/>
              </a:buClr>
              <a:buSzPts val="1600"/>
              <a:buChar char="»"/>
              <a:defRPr sz="1600">
                <a:solidFill>
                  <a:srgbClr val="151318"/>
                </a:solidFill>
              </a:defRPr>
            </a:lvl5pPr>
            <a:lvl6pPr marL="2743200" lvl="5" indent="-330200" algn="r" rtl="0">
              <a:spcBef>
                <a:spcPts val="400"/>
              </a:spcBef>
              <a:spcAft>
                <a:spcPts val="0"/>
              </a:spcAft>
              <a:buClr>
                <a:srgbClr val="151318"/>
              </a:buClr>
              <a:buSzPts val="1600"/>
              <a:buChar char="•"/>
              <a:defRPr sz="1600">
                <a:solidFill>
                  <a:srgbClr val="151318"/>
                </a:solidFill>
              </a:defRPr>
            </a:lvl6pPr>
            <a:lvl7pPr marL="3200400" lvl="6" indent="-330200" algn="r" rtl="0">
              <a:spcBef>
                <a:spcPts val="400"/>
              </a:spcBef>
              <a:spcAft>
                <a:spcPts val="0"/>
              </a:spcAft>
              <a:buClr>
                <a:srgbClr val="151318"/>
              </a:buClr>
              <a:buSzPts val="1600"/>
              <a:buChar char="•"/>
              <a:defRPr sz="1600">
                <a:solidFill>
                  <a:srgbClr val="151318"/>
                </a:solidFill>
              </a:defRPr>
            </a:lvl7pPr>
            <a:lvl8pPr marL="3657600" lvl="7" indent="-330200" algn="r" rtl="0">
              <a:spcBef>
                <a:spcPts val="400"/>
              </a:spcBef>
              <a:spcAft>
                <a:spcPts val="0"/>
              </a:spcAft>
              <a:buClr>
                <a:srgbClr val="151318"/>
              </a:buClr>
              <a:buSzPts val="1600"/>
              <a:buChar char="•"/>
              <a:defRPr sz="1600">
                <a:solidFill>
                  <a:srgbClr val="151318"/>
                </a:solidFill>
              </a:defRPr>
            </a:lvl8pPr>
            <a:lvl9pPr marL="4114800" lvl="8" indent="-330200" algn="r" rtl="0">
              <a:spcBef>
                <a:spcPts val="400"/>
              </a:spcBef>
              <a:spcAft>
                <a:spcPts val="0"/>
              </a:spcAft>
              <a:buClr>
                <a:srgbClr val="151318"/>
              </a:buClr>
              <a:buSzPts val="1600"/>
              <a:buChar char="•"/>
              <a:defRPr sz="1600">
                <a:solidFill>
                  <a:srgbClr val="151318"/>
                </a:solidFill>
              </a:defRPr>
            </a:lvl9pPr>
          </a:lstStyle>
          <a:p>
            <a:endParaRPr/>
          </a:p>
        </p:txBody>
      </p:sp>
      <p:sp>
        <p:nvSpPr>
          <p:cNvPr id="17" name="Google Shape;17;p3"/>
          <p:cNvSpPr txBox="1">
            <a:spLocks noGrp="1"/>
          </p:cNvSpPr>
          <p:nvPr>
            <p:ph type="body" idx="2"/>
          </p:nvPr>
        </p:nvSpPr>
        <p:spPr>
          <a:xfrm>
            <a:off x="1122945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18" name="Google Shape;18;p3"/>
          <p:cNvSpPr txBox="1">
            <a:spLocks noGrp="1"/>
          </p:cNvSpPr>
          <p:nvPr>
            <p:ph type="body" idx="3"/>
          </p:nvPr>
        </p:nvSpPr>
        <p:spPr>
          <a:xfrm>
            <a:off x="7752066"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19" name="Google Shape;19;p3"/>
          <p:cNvSpPr txBox="1">
            <a:spLocks noGrp="1"/>
          </p:cNvSpPr>
          <p:nvPr>
            <p:ph type="body" idx="4"/>
          </p:nvPr>
        </p:nvSpPr>
        <p:spPr>
          <a:xfrm>
            <a:off x="950650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20" name="Google Shape;20;p3"/>
          <p:cNvSpPr txBox="1">
            <a:spLocks noGrp="1"/>
          </p:cNvSpPr>
          <p:nvPr>
            <p:ph type="body" idx="5"/>
          </p:nvPr>
        </p:nvSpPr>
        <p:spPr>
          <a:xfrm>
            <a:off x="6004679"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21" name="Google Shape;21;p3"/>
          <p:cNvSpPr txBox="1">
            <a:spLocks noGrp="1"/>
          </p:cNvSpPr>
          <p:nvPr>
            <p:ph type="body" idx="6"/>
          </p:nvPr>
        </p:nvSpPr>
        <p:spPr>
          <a:xfrm>
            <a:off x="1033575" y="436525"/>
            <a:ext cx="779700" cy="246000"/>
          </a:xfrm>
          <a:prstGeom prst="rect">
            <a:avLst/>
          </a:prstGeom>
        </p:spPr>
        <p:txBody>
          <a:bodyPr spcFirstLastPara="1" wrap="square" lIns="91425" tIns="45700" rIns="91425" bIns="45700" anchor="t" anchorCtr="0">
            <a:normAutofit/>
          </a:bodyPr>
          <a:lstStyle>
            <a:lvl1pPr marL="457200" lvl="0" indent="-330200">
              <a:spcBef>
                <a:spcPts val="640"/>
              </a:spcBef>
              <a:spcAft>
                <a:spcPts val="0"/>
              </a:spcAft>
              <a:buClr>
                <a:srgbClr val="537E87"/>
              </a:buClr>
              <a:buSzPts val="1600"/>
              <a:buChar char="•"/>
              <a:defRPr sz="1600">
                <a:solidFill>
                  <a:srgbClr val="537E87"/>
                </a:solidFill>
              </a:defRPr>
            </a:lvl1pPr>
            <a:lvl2pPr marL="914400" lvl="1" indent="-330200">
              <a:spcBef>
                <a:spcPts val="560"/>
              </a:spcBef>
              <a:spcAft>
                <a:spcPts val="0"/>
              </a:spcAft>
              <a:buClr>
                <a:srgbClr val="537E87"/>
              </a:buClr>
              <a:buSzPts val="1600"/>
              <a:buChar char="–"/>
              <a:defRPr sz="1600">
                <a:solidFill>
                  <a:srgbClr val="537E87"/>
                </a:solidFill>
              </a:defRPr>
            </a:lvl2pPr>
            <a:lvl3pPr marL="1371600" lvl="2" indent="-330200">
              <a:spcBef>
                <a:spcPts val="480"/>
              </a:spcBef>
              <a:spcAft>
                <a:spcPts val="0"/>
              </a:spcAft>
              <a:buClr>
                <a:srgbClr val="537E87"/>
              </a:buClr>
              <a:buSzPts val="1600"/>
              <a:buChar char="•"/>
              <a:defRPr sz="1600" b="1">
                <a:solidFill>
                  <a:srgbClr val="537E87"/>
                </a:solidFill>
              </a:defRPr>
            </a:lvl3pPr>
            <a:lvl4pPr marL="1828800" lvl="3" indent="-330200">
              <a:spcBef>
                <a:spcPts val="400"/>
              </a:spcBef>
              <a:spcAft>
                <a:spcPts val="0"/>
              </a:spcAft>
              <a:buClr>
                <a:srgbClr val="537E87"/>
              </a:buClr>
              <a:buSzPts val="1600"/>
              <a:buChar char="–"/>
              <a:defRPr b="1">
                <a:solidFill>
                  <a:srgbClr val="537E87"/>
                </a:solidFill>
              </a:defRPr>
            </a:lvl4pPr>
            <a:lvl5pPr marL="2286000" lvl="4" indent="-330200">
              <a:spcBef>
                <a:spcPts val="400"/>
              </a:spcBef>
              <a:spcAft>
                <a:spcPts val="0"/>
              </a:spcAft>
              <a:buClr>
                <a:srgbClr val="537E87"/>
              </a:buClr>
              <a:buSzPts val="1600"/>
              <a:buChar char="»"/>
              <a:defRPr sz="1600" b="1">
                <a:solidFill>
                  <a:srgbClr val="537E87"/>
                </a:solidFill>
              </a:defRPr>
            </a:lvl5pPr>
            <a:lvl6pPr marL="2743200" lvl="5" indent="-330200">
              <a:spcBef>
                <a:spcPts val="400"/>
              </a:spcBef>
              <a:spcAft>
                <a:spcPts val="0"/>
              </a:spcAft>
              <a:buClr>
                <a:srgbClr val="537E87"/>
              </a:buClr>
              <a:buSzPts val="1600"/>
              <a:buChar char="•"/>
              <a:defRPr sz="1600" b="1">
                <a:solidFill>
                  <a:srgbClr val="537E87"/>
                </a:solidFill>
              </a:defRPr>
            </a:lvl6pPr>
            <a:lvl7pPr marL="3200400" lvl="6" indent="-330200">
              <a:spcBef>
                <a:spcPts val="400"/>
              </a:spcBef>
              <a:spcAft>
                <a:spcPts val="0"/>
              </a:spcAft>
              <a:buClr>
                <a:srgbClr val="537E87"/>
              </a:buClr>
              <a:buSzPts val="1600"/>
              <a:buChar char="•"/>
              <a:defRPr sz="1600" b="1">
                <a:solidFill>
                  <a:srgbClr val="537E87"/>
                </a:solidFill>
              </a:defRPr>
            </a:lvl7pPr>
            <a:lvl8pPr marL="3657600" lvl="7" indent="-330200">
              <a:spcBef>
                <a:spcPts val="400"/>
              </a:spcBef>
              <a:spcAft>
                <a:spcPts val="0"/>
              </a:spcAft>
              <a:buClr>
                <a:srgbClr val="537E87"/>
              </a:buClr>
              <a:buSzPts val="1600"/>
              <a:buChar char="•"/>
              <a:defRPr sz="1600" b="1">
                <a:solidFill>
                  <a:srgbClr val="537E87"/>
                </a:solidFill>
              </a:defRPr>
            </a:lvl8pPr>
            <a:lvl9pPr marL="4114800" lvl="8" indent="-330200">
              <a:spcBef>
                <a:spcPts val="400"/>
              </a:spcBef>
              <a:spcAft>
                <a:spcPts val="0"/>
              </a:spcAft>
              <a:buClr>
                <a:srgbClr val="537E87"/>
              </a:buClr>
              <a:buSzPts val="1600"/>
              <a:buChar char="•"/>
              <a:defRPr sz="1600" b="1">
                <a:solidFill>
                  <a:srgbClr val="537E87"/>
                </a:solidFill>
              </a:defRPr>
            </a:lvl9pPr>
          </a:lstStyle>
          <a:p>
            <a:endParaRPr/>
          </a:p>
        </p:txBody>
      </p:sp>
      <p:sp>
        <p:nvSpPr>
          <p:cNvPr id="22" name="Google Shape;22;p3"/>
          <p:cNvSpPr>
            <a:spLocks noGrp="1"/>
          </p:cNvSpPr>
          <p:nvPr>
            <p:ph type="pic" idx="7"/>
          </p:nvPr>
        </p:nvSpPr>
        <p:spPr>
          <a:xfrm>
            <a:off x="1028700" y="1013300"/>
            <a:ext cx="16230600" cy="6427200"/>
          </a:xfrm>
          <a:prstGeom prst="rect">
            <a:avLst/>
          </a:prstGeom>
          <a:noFill/>
          <a:ln>
            <a:noFill/>
          </a:ln>
        </p:spPr>
      </p:sp>
      <p:sp>
        <p:nvSpPr>
          <p:cNvPr id="23" name="Google Shape;23;p3"/>
          <p:cNvSpPr txBox="1">
            <a:spLocks noGrp="1"/>
          </p:cNvSpPr>
          <p:nvPr>
            <p:ph type="title"/>
          </p:nvPr>
        </p:nvSpPr>
        <p:spPr>
          <a:xfrm>
            <a:off x="1048875" y="7947650"/>
            <a:ext cx="16230600" cy="1633800"/>
          </a:xfrm>
          <a:prstGeom prst="rect">
            <a:avLst/>
          </a:prstGeom>
        </p:spPr>
        <p:txBody>
          <a:bodyPr spcFirstLastPara="1" wrap="square" lIns="91425" tIns="45700" rIns="91425" bIns="45700" anchor="t" anchorCtr="0">
            <a:normAutofit/>
          </a:bodyPr>
          <a:lstStyle>
            <a:lvl1pPr lvl="0" algn="l">
              <a:lnSpc>
                <a:spcPct val="80000"/>
              </a:lnSpc>
              <a:spcBef>
                <a:spcPts val="0"/>
              </a:spcBef>
              <a:spcAft>
                <a:spcPts val="0"/>
              </a:spcAft>
              <a:buSzPts val="96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type="obj">
  <p:cSld name="OBJECT">
    <p:spTree>
      <p:nvGrpSpPr>
        <p:cNvPr id="1" name="Shape 24"/>
        <p:cNvGrpSpPr/>
        <p:nvPr/>
      </p:nvGrpSpPr>
      <p:grpSpPr>
        <a:xfrm>
          <a:off x="0" y="0"/>
          <a:ext cx="0" cy="0"/>
          <a:chOff x="0" y="0"/>
          <a:chExt cx="0" cy="0"/>
        </a:xfrm>
      </p:grpSpPr>
      <p:sp>
        <p:nvSpPr>
          <p:cNvPr id="25" name="Google Shape;25;p4"/>
          <p:cNvSpPr txBox="1">
            <a:spLocks noGrp="1"/>
          </p:cNvSpPr>
          <p:nvPr>
            <p:ph type="body" idx="1"/>
          </p:nvPr>
        </p:nvSpPr>
        <p:spPr>
          <a:xfrm>
            <a:off x="15333170" y="436525"/>
            <a:ext cx="1926000" cy="246000"/>
          </a:xfrm>
          <a:prstGeom prst="rect">
            <a:avLst/>
          </a:prstGeom>
        </p:spPr>
        <p:txBody>
          <a:bodyPr spcFirstLastPara="1" wrap="square" lIns="91425" tIns="45700" rIns="91425" bIns="45700" anchor="t" anchorCtr="0">
            <a:normAutofit/>
          </a:bodyPr>
          <a:lstStyle>
            <a:lvl1pPr marL="457200" lvl="0" indent="-330200" algn="r" rtl="0">
              <a:spcBef>
                <a:spcPts val="640"/>
              </a:spcBef>
              <a:spcAft>
                <a:spcPts val="0"/>
              </a:spcAft>
              <a:buSzPts val="1600"/>
              <a:buChar char="•"/>
              <a:defRPr sz="1600" b="0"/>
            </a:lvl1pPr>
            <a:lvl2pPr marL="914400" lvl="1" indent="-330200" algn="r" rtl="0">
              <a:spcBef>
                <a:spcPts val="560"/>
              </a:spcBef>
              <a:spcAft>
                <a:spcPts val="0"/>
              </a:spcAft>
              <a:buSzPts val="1600"/>
              <a:buChar char="–"/>
              <a:defRPr sz="1600" b="0"/>
            </a:lvl2pPr>
            <a:lvl3pPr marL="1371600" lvl="2" indent="-330200" algn="r" rtl="0">
              <a:spcBef>
                <a:spcPts val="480"/>
              </a:spcBef>
              <a:spcAft>
                <a:spcPts val="0"/>
              </a:spcAft>
              <a:buSzPts val="1600"/>
              <a:buChar char="•"/>
              <a:defRPr sz="1600"/>
            </a:lvl3pPr>
            <a:lvl4pPr marL="1828800" lvl="3" indent="-330200" algn="r" rtl="0">
              <a:spcBef>
                <a:spcPts val="400"/>
              </a:spcBef>
              <a:spcAft>
                <a:spcPts val="0"/>
              </a:spcAft>
              <a:buSzPts val="1600"/>
              <a:buChar char="–"/>
              <a:defRPr/>
            </a:lvl4pPr>
            <a:lvl5pPr marL="2286000" lvl="4" indent="-330200" algn="r" rtl="0">
              <a:spcBef>
                <a:spcPts val="400"/>
              </a:spcBef>
              <a:spcAft>
                <a:spcPts val="0"/>
              </a:spcAft>
              <a:buClr>
                <a:srgbClr val="151318"/>
              </a:buClr>
              <a:buSzPts val="1600"/>
              <a:buChar char="»"/>
              <a:defRPr sz="1600">
                <a:solidFill>
                  <a:srgbClr val="151318"/>
                </a:solidFill>
              </a:defRPr>
            </a:lvl5pPr>
            <a:lvl6pPr marL="2743200" lvl="5" indent="-330200" algn="r" rtl="0">
              <a:spcBef>
                <a:spcPts val="400"/>
              </a:spcBef>
              <a:spcAft>
                <a:spcPts val="0"/>
              </a:spcAft>
              <a:buClr>
                <a:srgbClr val="151318"/>
              </a:buClr>
              <a:buSzPts val="1600"/>
              <a:buChar char="•"/>
              <a:defRPr sz="1600">
                <a:solidFill>
                  <a:srgbClr val="151318"/>
                </a:solidFill>
              </a:defRPr>
            </a:lvl6pPr>
            <a:lvl7pPr marL="3200400" lvl="6" indent="-330200" algn="r" rtl="0">
              <a:spcBef>
                <a:spcPts val="400"/>
              </a:spcBef>
              <a:spcAft>
                <a:spcPts val="0"/>
              </a:spcAft>
              <a:buClr>
                <a:srgbClr val="151318"/>
              </a:buClr>
              <a:buSzPts val="1600"/>
              <a:buChar char="•"/>
              <a:defRPr sz="1600">
                <a:solidFill>
                  <a:srgbClr val="151318"/>
                </a:solidFill>
              </a:defRPr>
            </a:lvl7pPr>
            <a:lvl8pPr marL="3657600" lvl="7" indent="-330200" algn="r" rtl="0">
              <a:spcBef>
                <a:spcPts val="400"/>
              </a:spcBef>
              <a:spcAft>
                <a:spcPts val="0"/>
              </a:spcAft>
              <a:buClr>
                <a:srgbClr val="151318"/>
              </a:buClr>
              <a:buSzPts val="1600"/>
              <a:buChar char="•"/>
              <a:defRPr sz="1600">
                <a:solidFill>
                  <a:srgbClr val="151318"/>
                </a:solidFill>
              </a:defRPr>
            </a:lvl8pPr>
            <a:lvl9pPr marL="4114800" lvl="8" indent="-330200" algn="r" rtl="0">
              <a:spcBef>
                <a:spcPts val="400"/>
              </a:spcBef>
              <a:spcAft>
                <a:spcPts val="0"/>
              </a:spcAft>
              <a:buClr>
                <a:srgbClr val="151318"/>
              </a:buClr>
              <a:buSzPts val="1600"/>
              <a:buChar char="•"/>
              <a:defRPr sz="1600">
                <a:solidFill>
                  <a:srgbClr val="151318"/>
                </a:solidFill>
              </a:defRPr>
            </a:lvl9pPr>
          </a:lstStyle>
          <a:p>
            <a:endParaRPr/>
          </a:p>
        </p:txBody>
      </p:sp>
      <p:sp>
        <p:nvSpPr>
          <p:cNvPr id="26" name="Google Shape;26;p4"/>
          <p:cNvSpPr txBox="1">
            <a:spLocks noGrp="1"/>
          </p:cNvSpPr>
          <p:nvPr>
            <p:ph type="body" idx="2"/>
          </p:nvPr>
        </p:nvSpPr>
        <p:spPr>
          <a:xfrm>
            <a:off x="1122945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27" name="Google Shape;27;p4"/>
          <p:cNvSpPr txBox="1">
            <a:spLocks noGrp="1"/>
          </p:cNvSpPr>
          <p:nvPr>
            <p:ph type="body" idx="3"/>
          </p:nvPr>
        </p:nvSpPr>
        <p:spPr>
          <a:xfrm>
            <a:off x="7752066"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28" name="Google Shape;28;p4"/>
          <p:cNvSpPr txBox="1">
            <a:spLocks noGrp="1"/>
          </p:cNvSpPr>
          <p:nvPr>
            <p:ph type="body" idx="4"/>
          </p:nvPr>
        </p:nvSpPr>
        <p:spPr>
          <a:xfrm>
            <a:off x="950650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29" name="Google Shape;29;p4"/>
          <p:cNvSpPr txBox="1">
            <a:spLocks noGrp="1"/>
          </p:cNvSpPr>
          <p:nvPr>
            <p:ph type="body" idx="5"/>
          </p:nvPr>
        </p:nvSpPr>
        <p:spPr>
          <a:xfrm>
            <a:off x="6004679"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30" name="Google Shape;30;p4"/>
          <p:cNvSpPr txBox="1">
            <a:spLocks noGrp="1"/>
          </p:cNvSpPr>
          <p:nvPr>
            <p:ph type="body" idx="6"/>
          </p:nvPr>
        </p:nvSpPr>
        <p:spPr>
          <a:xfrm>
            <a:off x="1033575" y="436525"/>
            <a:ext cx="779700" cy="246000"/>
          </a:xfrm>
          <a:prstGeom prst="rect">
            <a:avLst/>
          </a:prstGeom>
        </p:spPr>
        <p:txBody>
          <a:bodyPr spcFirstLastPara="1" wrap="square" lIns="91425" tIns="45700" rIns="91425" bIns="45700" anchor="t" anchorCtr="0">
            <a:normAutofit/>
          </a:bodyPr>
          <a:lstStyle>
            <a:lvl1pPr marL="457200" lvl="0" indent="-330200" rtl="0">
              <a:spcBef>
                <a:spcPts val="640"/>
              </a:spcBef>
              <a:spcAft>
                <a:spcPts val="0"/>
              </a:spcAft>
              <a:buClr>
                <a:srgbClr val="537E87"/>
              </a:buClr>
              <a:buSzPts val="1600"/>
              <a:buChar char="•"/>
              <a:defRPr sz="1600">
                <a:solidFill>
                  <a:srgbClr val="537E87"/>
                </a:solidFill>
              </a:defRPr>
            </a:lvl1pPr>
            <a:lvl2pPr marL="914400" lvl="1" indent="-330200" rtl="0">
              <a:spcBef>
                <a:spcPts val="560"/>
              </a:spcBef>
              <a:spcAft>
                <a:spcPts val="0"/>
              </a:spcAft>
              <a:buClr>
                <a:srgbClr val="537E87"/>
              </a:buClr>
              <a:buSzPts val="1600"/>
              <a:buChar char="–"/>
              <a:defRPr sz="1600">
                <a:solidFill>
                  <a:srgbClr val="537E87"/>
                </a:solidFill>
              </a:defRPr>
            </a:lvl2pPr>
            <a:lvl3pPr marL="1371600" lvl="2" indent="-330200" rtl="0">
              <a:spcBef>
                <a:spcPts val="480"/>
              </a:spcBef>
              <a:spcAft>
                <a:spcPts val="0"/>
              </a:spcAft>
              <a:buClr>
                <a:srgbClr val="537E87"/>
              </a:buClr>
              <a:buSzPts val="1600"/>
              <a:buChar char="•"/>
              <a:defRPr sz="1600" b="1">
                <a:solidFill>
                  <a:srgbClr val="537E87"/>
                </a:solidFill>
              </a:defRPr>
            </a:lvl3pPr>
            <a:lvl4pPr marL="1828800" lvl="3" indent="-330200" rtl="0">
              <a:spcBef>
                <a:spcPts val="400"/>
              </a:spcBef>
              <a:spcAft>
                <a:spcPts val="0"/>
              </a:spcAft>
              <a:buClr>
                <a:srgbClr val="537E87"/>
              </a:buClr>
              <a:buSzPts val="1600"/>
              <a:buChar char="–"/>
              <a:defRPr b="1">
                <a:solidFill>
                  <a:srgbClr val="537E87"/>
                </a:solidFill>
              </a:defRPr>
            </a:lvl4pPr>
            <a:lvl5pPr marL="2286000" lvl="4" indent="-330200" rtl="0">
              <a:spcBef>
                <a:spcPts val="400"/>
              </a:spcBef>
              <a:spcAft>
                <a:spcPts val="0"/>
              </a:spcAft>
              <a:buClr>
                <a:srgbClr val="537E87"/>
              </a:buClr>
              <a:buSzPts val="1600"/>
              <a:buChar char="»"/>
              <a:defRPr sz="1600" b="1">
                <a:solidFill>
                  <a:srgbClr val="537E87"/>
                </a:solidFill>
              </a:defRPr>
            </a:lvl5pPr>
            <a:lvl6pPr marL="2743200" lvl="5" indent="-330200" rtl="0">
              <a:spcBef>
                <a:spcPts val="400"/>
              </a:spcBef>
              <a:spcAft>
                <a:spcPts val="0"/>
              </a:spcAft>
              <a:buClr>
                <a:srgbClr val="537E87"/>
              </a:buClr>
              <a:buSzPts val="1600"/>
              <a:buChar char="•"/>
              <a:defRPr sz="1600" b="1">
                <a:solidFill>
                  <a:srgbClr val="537E87"/>
                </a:solidFill>
              </a:defRPr>
            </a:lvl6pPr>
            <a:lvl7pPr marL="3200400" lvl="6" indent="-330200" rtl="0">
              <a:spcBef>
                <a:spcPts val="400"/>
              </a:spcBef>
              <a:spcAft>
                <a:spcPts val="0"/>
              </a:spcAft>
              <a:buClr>
                <a:srgbClr val="537E87"/>
              </a:buClr>
              <a:buSzPts val="1600"/>
              <a:buChar char="•"/>
              <a:defRPr sz="1600" b="1">
                <a:solidFill>
                  <a:srgbClr val="537E87"/>
                </a:solidFill>
              </a:defRPr>
            </a:lvl7pPr>
            <a:lvl8pPr marL="3657600" lvl="7" indent="-330200" rtl="0">
              <a:spcBef>
                <a:spcPts val="400"/>
              </a:spcBef>
              <a:spcAft>
                <a:spcPts val="0"/>
              </a:spcAft>
              <a:buClr>
                <a:srgbClr val="537E87"/>
              </a:buClr>
              <a:buSzPts val="1600"/>
              <a:buChar char="•"/>
              <a:defRPr sz="1600" b="1">
                <a:solidFill>
                  <a:srgbClr val="537E87"/>
                </a:solidFill>
              </a:defRPr>
            </a:lvl8pPr>
            <a:lvl9pPr marL="4114800" lvl="8" indent="-330200" rtl="0">
              <a:spcBef>
                <a:spcPts val="400"/>
              </a:spcBef>
              <a:spcAft>
                <a:spcPts val="0"/>
              </a:spcAft>
              <a:buClr>
                <a:srgbClr val="537E87"/>
              </a:buClr>
              <a:buSzPts val="1600"/>
              <a:buChar char="•"/>
              <a:defRPr sz="1600" b="1">
                <a:solidFill>
                  <a:srgbClr val="537E87"/>
                </a:solidFill>
              </a:defRPr>
            </a:lvl9pPr>
          </a:lstStyle>
          <a:p>
            <a:endParaRPr/>
          </a:p>
        </p:txBody>
      </p:sp>
      <p:sp>
        <p:nvSpPr>
          <p:cNvPr id="31" name="Google Shape;31;p4"/>
          <p:cNvSpPr txBox="1">
            <a:spLocks noGrp="1"/>
          </p:cNvSpPr>
          <p:nvPr>
            <p:ph type="body" idx="7"/>
          </p:nvPr>
        </p:nvSpPr>
        <p:spPr>
          <a:xfrm>
            <a:off x="9148350" y="2337950"/>
            <a:ext cx="5834700" cy="347400"/>
          </a:xfrm>
          <a:prstGeom prst="rect">
            <a:avLst/>
          </a:prstGeom>
        </p:spPr>
        <p:txBody>
          <a:bodyPr spcFirstLastPara="1" wrap="square" lIns="91425" tIns="45700" rIns="91425" bIns="45700" anchor="t" anchorCtr="0">
            <a:normAutofit/>
          </a:bodyPr>
          <a:lstStyle>
            <a:lvl1pPr marL="457200" lvl="0" indent="-406400" rtl="0">
              <a:spcBef>
                <a:spcPts val="640"/>
              </a:spcBef>
              <a:spcAft>
                <a:spcPts val="0"/>
              </a:spcAft>
              <a:buSzPts val="2800"/>
              <a:buChar char="•"/>
              <a:defRPr sz="2800"/>
            </a:lvl1pPr>
            <a:lvl2pPr marL="914400" lvl="1" indent="-406400" rtl="0">
              <a:spcBef>
                <a:spcPts val="560"/>
              </a:spcBef>
              <a:spcAft>
                <a:spcPts val="0"/>
              </a:spcAft>
              <a:buSzPts val="2800"/>
              <a:buChar char="–"/>
              <a:defRPr/>
            </a:lvl2pPr>
            <a:lvl3pPr marL="1371600" lvl="2" indent="-406400" rtl="0">
              <a:spcBef>
                <a:spcPts val="480"/>
              </a:spcBef>
              <a:spcAft>
                <a:spcPts val="0"/>
              </a:spcAft>
              <a:buSzPts val="2800"/>
              <a:buChar char="•"/>
              <a:defRPr sz="2800" b="1"/>
            </a:lvl3pPr>
            <a:lvl4pPr marL="1828800" lvl="3" indent="-406400" rtl="0">
              <a:spcBef>
                <a:spcPts val="400"/>
              </a:spcBef>
              <a:spcAft>
                <a:spcPts val="0"/>
              </a:spcAft>
              <a:buSzPts val="2800"/>
              <a:buChar char="–"/>
              <a:defRPr sz="2800" b="1"/>
            </a:lvl4pPr>
            <a:lvl5pPr marL="2286000" lvl="4" indent="-406400" rtl="0">
              <a:spcBef>
                <a:spcPts val="400"/>
              </a:spcBef>
              <a:spcAft>
                <a:spcPts val="0"/>
              </a:spcAft>
              <a:buClr>
                <a:srgbClr val="151318"/>
              </a:buClr>
              <a:buSzPts val="2800"/>
              <a:buChar char="»"/>
              <a:defRPr sz="2800" b="1">
                <a:solidFill>
                  <a:srgbClr val="151318"/>
                </a:solidFill>
              </a:defRPr>
            </a:lvl5pPr>
            <a:lvl6pPr marL="2743200" lvl="5" indent="-406400" rtl="0">
              <a:spcBef>
                <a:spcPts val="400"/>
              </a:spcBef>
              <a:spcAft>
                <a:spcPts val="0"/>
              </a:spcAft>
              <a:buClr>
                <a:srgbClr val="151318"/>
              </a:buClr>
              <a:buSzPts val="2800"/>
              <a:buChar char="•"/>
              <a:defRPr sz="2800" b="1">
                <a:solidFill>
                  <a:srgbClr val="151318"/>
                </a:solidFill>
              </a:defRPr>
            </a:lvl6pPr>
            <a:lvl7pPr marL="3200400" lvl="6" indent="-406400" rtl="0">
              <a:spcBef>
                <a:spcPts val="400"/>
              </a:spcBef>
              <a:spcAft>
                <a:spcPts val="0"/>
              </a:spcAft>
              <a:buClr>
                <a:srgbClr val="151318"/>
              </a:buClr>
              <a:buSzPts val="2800"/>
              <a:buChar char="•"/>
              <a:defRPr sz="2800" b="1">
                <a:solidFill>
                  <a:srgbClr val="151318"/>
                </a:solidFill>
              </a:defRPr>
            </a:lvl7pPr>
            <a:lvl8pPr marL="3657600" lvl="7" indent="-406400" rtl="0">
              <a:spcBef>
                <a:spcPts val="400"/>
              </a:spcBef>
              <a:spcAft>
                <a:spcPts val="0"/>
              </a:spcAft>
              <a:buClr>
                <a:srgbClr val="151318"/>
              </a:buClr>
              <a:buSzPts val="2800"/>
              <a:buChar char="•"/>
              <a:defRPr sz="2800" b="1">
                <a:solidFill>
                  <a:srgbClr val="151318"/>
                </a:solidFill>
              </a:defRPr>
            </a:lvl8pPr>
            <a:lvl9pPr marL="4114800" lvl="8" indent="-406400" rtl="0">
              <a:spcBef>
                <a:spcPts val="400"/>
              </a:spcBef>
              <a:spcAft>
                <a:spcPts val="0"/>
              </a:spcAft>
              <a:buClr>
                <a:srgbClr val="151318"/>
              </a:buClr>
              <a:buSzPts val="2800"/>
              <a:buChar char="•"/>
              <a:defRPr sz="2800" b="1">
                <a:solidFill>
                  <a:srgbClr val="151318"/>
                </a:solidFill>
              </a:defRPr>
            </a:lvl9pPr>
          </a:lstStyle>
          <a:p>
            <a:endParaRPr/>
          </a:p>
        </p:txBody>
      </p:sp>
      <p:sp>
        <p:nvSpPr>
          <p:cNvPr id="32" name="Google Shape;32;p4"/>
          <p:cNvSpPr txBox="1">
            <a:spLocks noGrp="1"/>
          </p:cNvSpPr>
          <p:nvPr>
            <p:ph type="body" idx="8"/>
          </p:nvPr>
        </p:nvSpPr>
        <p:spPr>
          <a:xfrm>
            <a:off x="9148350" y="2639800"/>
            <a:ext cx="58347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
        <p:nvSpPr>
          <p:cNvPr id="33" name="Google Shape;33;p4"/>
          <p:cNvSpPr txBox="1">
            <a:spLocks noGrp="1"/>
          </p:cNvSpPr>
          <p:nvPr>
            <p:ph type="body" idx="9"/>
          </p:nvPr>
        </p:nvSpPr>
        <p:spPr>
          <a:xfrm>
            <a:off x="9148350" y="3296563"/>
            <a:ext cx="5834700" cy="347400"/>
          </a:xfrm>
          <a:prstGeom prst="rect">
            <a:avLst/>
          </a:prstGeom>
        </p:spPr>
        <p:txBody>
          <a:bodyPr spcFirstLastPara="1" wrap="square" lIns="91425" tIns="45700" rIns="91425" bIns="45700" anchor="t" anchorCtr="0">
            <a:normAutofit/>
          </a:bodyPr>
          <a:lstStyle>
            <a:lvl1pPr marL="457200" lvl="0" indent="-406400" rtl="0">
              <a:spcBef>
                <a:spcPts val="640"/>
              </a:spcBef>
              <a:spcAft>
                <a:spcPts val="0"/>
              </a:spcAft>
              <a:buSzPts val="2800"/>
              <a:buChar char="•"/>
              <a:defRPr sz="2800"/>
            </a:lvl1pPr>
            <a:lvl2pPr marL="914400" lvl="1" indent="-406400" rtl="0">
              <a:spcBef>
                <a:spcPts val="560"/>
              </a:spcBef>
              <a:spcAft>
                <a:spcPts val="0"/>
              </a:spcAft>
              <a:buSzPts val="2800"/>
              <a:buChar char="–"/>
              <a:defRPr/>
            </a:lvl2pPr>
            <a:lvl3pPr marL="1371600" lvl="2" indent="-406400" rtl="0">
              <a:spcBef>
                <a:spcPts val="480"/>
              </a:spcBef>
              <a:spcAft>
                <a:spcPts val="0"/>
              </a:spcAft>
              <a:buSzPts val="2800"/>
              <a:buChar char="•"/>
              <a:defRPr sz="2800" b="1"/>
            </a:lvl3pPr>
            <a:lvl4pPr marL="1828800" lvl="3" indent="-406400" rtl="0">
              <a:spcBef>
                <a:spcPts val="400"/>
              </a:spcBef>
              <a:spcAft>
                <a:spcPts val="0"/>
              </a:spcAft>
              <a:buSzPts val="2800"/>
              <a:buChar char="–"/>
              <a:defRPr sz="2800" b="1"/>
            </a:lvl4pPr>
            <a:lvl5pPr marL="2286000" lvl="4" indent="-406400" rtl="0">
              <a:spcBef>
                <a:spcPts val="400"/>
              </a:spcBef>
              <a:spcAft>
                <a:spcPts val="0"/>
              </a:spcAft>
              <a:buClr>
                <a:srgbClr val="151318"/>
              </a:buClr>
              <a:buSzPts val="2800"/>
              <a:buChar char="»"/>
              <a:defRPr sz="2800" b="1">
                <a:solidFill>
                  <a:srgbClr val="151318"/>
                </a:solidFill>
              </a:defRPr>
            </a:lvl5pPr>
            <a:lvl6pPr marL="2743200" lvl="5" indent="-406400" rtl="0">
              <a:spcBef>
                <a:spcPts val="400"/>
              </a:spcBef>
              <a:spcAft>
                <a:spcPts val="0"/>
              </a:spcAft>
              <a:buClr>
                <a:srgbClr val="151318"/>
              </a:buClr>
              <a:buSzPts val="2800"/>
              <a:buChar char="•"/>
              <a:defRPr sz="2800" b="1">
                <a:solidFill>
                  <a:srgbClr val="151318"/>
                </a:solidFill>
              </a:defRPr>
            </a:lvl6pPr>
            <a:lvl7pPr marL="3200400" lvl="6" indent="-406400" rtl="0">
              <a:spcBef>
                <a:spcPts val="400"/>
              </a:spcBef>
              <a:spcAft>
                <a:spcPts val="0"/>
              </a:spcAft>
              <a:buClr>
                <a:srgbClr val="151318"/>
              </a:buClr>
              <a:buSzPts val="2800"/>
              <a:buChar char="•"/>
              <a:defRPr sz="2800" b="1">
                <a:solidFill>
                  <a:srgbClr val="151318"/>
                </a:solidFill>
              </a:defRPr>
            </a:lvl7pPr>
            <a:lvl8pPr marL="3657600" lvl="7" indent="-406400" rtl="0">
              <a:spcBef>
                <a:spcPts val="400"/>
              </a:spcBef>
              <a:spcAft>
                <a:spcPts val="0"/>
              </a:spcAft>
              <a:buClr>
                <a:srgbClr val="151318"/>
              </a:buClr>
              <a:buSzPts val="2800"/>
              <a:buChar char="•"/>
              <a:defRPr sz="2800" b="1">
                <a:solidFill>
                  <a:srgbClr val="151318"/>
                </a:solidFill>
              </a:defRPr>
            </a:lvl8pPr>
            <a:lvl9pPr marL="4114800" lvl="8" indent="-406400" rtl="0">
              <a:spcBef>
                <a:spcPts val="400"/>
              </a:spcBef>
              <a:spcAft>
                <a:spcPts val="0"/>
              </a:spcAft>
              <a:buClr>
                <a:srgbClr val="151318"/>
              </a:buClr>
              <a:buSzPts val="2800"/>
              <a:buChar char="•"/>
              <a:defRPr sz="2800" b="1">
                <a:solidFill>
                  <a:srgbClr val="151318"/>
                </a:solidFill>
              </a:defRPr>
            </a:lvl9pPr>
          </a:lstStyle>
          <a:p>
            <a:endParaRPr/>
          </a:p>
        </p:txBody>
      </p:sp>
      <p:sp>
        <p:nvSpPr>
          <p:cNvPr id="34" name="Google Shape;34;p4"/>
          <p:cNvSpPr txBox="1">
            <a:spLocks noGrp="1"/>
          </p:cNvSpPr>
          <p:nvPr>
            <p:ph type="body" idx="13"/>
          </p:nvPr>
        </p:nvSpPr>
        <p:spPr>
          <a:xfrm>
            <a:off x="9148350" y="3598413"/>
            <a:ext cx="58347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
        <p:nvSpPr>
          <p:cNvPr id="35" name="Google Shape;35;p4"/>
          <p:cNvSpPr txBox="1">
            <a:spLocks noGrp="1"/>
          </p:cNvSpPr>
          <p:nvPr>
            <p:ph type="body" idx="14"/>
          </p:nvPr>
        </p:nvSpPr>
        <p:spPr>
          <a:xfrm>
            <a:off x="1039100" y="2337950"/>
            <a:ext cx="5834700" cy="347400"/>
          </a:xfrm>
          <a:prstGeom prst="rect">
            <a:avLst/>
          </a:prstGeom>
        </p:spPr>
        <p:txBody>
          <a:bodyPr spcFirstLastPara="1" wrap="square" lIns="91425" tIns="45700" rIns="91425" bIns="45700" anchor="t" anchorCtr="0">
            <a:normAutofit/>
          </a:bodyPr>
          <a:lstStyle>
            <a:lvl1pPr marL="457200" lvl="0" indent="-406400">
              <a:spcBef>
                <a:spcPts val="640"/>
              </a:spcBef>
              <a:spcAft>
                <a:spcPts val="0"/>
              </a:spcAft>
              <a:buSzPts val="2800"/>
              <a:buChar char="•"/>
              <a:defRPr sz="2800"/>
            </a:lvl1pPr>
            <a:lvl2pPr marL="914400" lvl="1" indent="-406400">
              <a:spcBef>
                <a:spcPts val="560"/>
              </a:spcBef>
              <a:spcAft>
                <a:spcPts val="0"/>
              </a:spcAft>
              <a:buSzPts val="2800"/>
              <a:buChar char="–"/>
              <a:defRPr/>
            </a:lvl2pPr>
            <a:lvl3pPr marL="1371600" lvl="2" indent="-406400">
              <a:spcBef>
                <a:spcPts val="480"/>
              </a:spcBef>
              <a:spcAft>
                <a:spcPts val="0"/>
              </a:spcAft>
              <a:buSzPts val="2800"/>
              <a:buChar char="•"/>
              <a:defRPr sz="2800" b="1"/>
            </a:lvl3pPr>
            <a:lvl4pPr marL="1828800" lvl="3" indent="-406400">
              <a:spcBef>
                <a:spcPts val="400"/>
              </a:spcBef>
              <a:spcAft>
                <a:spcPts val="0"/>
              </a:spcAft>
              <a:buSzPts val="2800"/>
              <a:buChar char="–"/>
              <a:defRPr sz="2800" b="1"/>
            </a:lvl4pPr>
            <a:lvl5pPr marL="2286000" lvl="4" indent="-406400">
              <a:spcBef>
                <a:spcPts val="400"/>
              </a:spcBef>
              <a:spcAft>
                <a:spcPts val="0"/>
              </a:spcAft>
              <a:buClr>
                <a:srgbClr val="151318"/>
              </a:buClr>
              <a:buSzPts val="2800"/>
              <a:buChar char="»"/>
              <a:defRPr sz="2800" b="1">
                <a:solidFill>
                  <a:srgbClr val="151318"/>
                </a:solidFill>
              </a:defRPr>
            </a:lvl5pPr>
            <a:lvl6pPr marL="2743200" lvl="5" indent="-406400">
              <a:spcBef>
                <a:spcPts val="400"/>
              </a:spcBef>
              <a:spcAft>
                <a:spcPts val="0"/>
              </a:spcAft>
              <a:buClr>
                <a:srgbClr val="151318"/>
              </a:buClr>
              <a:buSzPts val="2800"/>
              <a:buChar char="•"/>
              <a:defRPr sz="2800" b="1">
                <a:solidFill>
                  <a:srgbClr val="151318"/>
                </a:solidFill>
              </a:defRPr>
            </a:lvl6pPr>
            <a:lvl7pPr marL="3200400" lvl="6" indent="-406400">
              <a:spcBef>
                <a:spcPts val="400"/>
              </a:spcBef>
              <a:spcAft>
                <a:spcPts val="0"/>
              </a:spcAft>
              <a:buClr>
                <a:srgbClr val="151318"/>
              </a:buClr>
              <a:buSzPts val="2800"/>
              <a:buChar char="•"/>
              <a:defRPr sz="2800" b="1">
                <a:solidFill>
                  <a:srgbClr val="151318"/>
                </a:solidFill>
              </a:defRPr>
            </a:lvl7pPr>
            <a:lvl8pPr marL="3657600" lvl="7" indent="-406400">
              <a:spcBef>
                <a:spcPts val="400"/>
              </a:spcBef>
              <a:spcAft>
                <a:spcPts val="0"/>
              </a:spcAft>
              <a:buClr>
                <a:srgbClr val="151318"/>
              </a:buClr>
              <a:buSzPts val="2800"/>
              <a:buChar char="•"/>
              <a:defRPr sz="2800" b="1">
                <a:solidFill>
                  <a:srgbClr val="151318"/>
                </a:solidFill>
              </a:defRPr>
            </a:lvl8pPr>
            <a:lvl9pPr marL="4114800" lvl="8" indent="-406400">
              <a:spcBef>
                <a:spcPts val="400"/>
              </a:spcBef>
              <a:spcAft>
                <a:spcPts val="0"/>
              </a:spcAft>
              <a:buClr>
                <a:srgbClr val="151318"/>
              </a:buClr>
              <a:buSzPts val="2800"/>
              <a:buChar char="•"/>
              <a:defRPr sz="2800" b="1">
                <a:solidFill>
                  <a:srgbClr val="151318"/>
                </a:solidFill>
              </a:defRPr>
            </a:lvl9pPr>
          </a:lstStyle>
          <a:p>
            <a:endParaRPr/>
          </a:p>
        </p:txBody>
      </p:sp>
      <p:sp>
        <p:nvSpPr>
          <p:cNvPr id="36" name="Google Shape;36;p4"/>
          <p:cNvSpPr txBox="1">
            <a:spLocks noGrp="1"/>
          </p:cNvSpPr>
          <p:nvPr>
            <p:ph type="body" idx="15"/>
          </p:nvPr>
        </p:nvSpPr>
        <p:spPr>
          <a:xfrm>
            <a:off x="1039100" y="2639800"/>
            <a:ext cx="58347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
        <p:nvSpPr>
          <p:cNvPr id="37" name="Google Shape;37;p4"/>
          <p:cNvSpPr txBox="1">
            <a:spLocks noGrp="1"/>
          </p:cNvSpPr>
          <p:nvPr>
            <p:ph type="subTitle" idx="16"/>
          </p:nvPr>
        </p:nvSpPr>
        <p:spPr>
          <a:xfrm>
            <a:off x="978250" y="1106950"/>
            <a:ext cx="16230600" cy="903300"/>
          </a:xfrm>
          <a:prstGeom prst="rect">
            <a:avLst/>
          </a:prstGeom>
        </p:spPr>
        <p:txBody>
          <a:bodyPr spcFirstLastPara="1" wrap="square" lIns="91425" tIns="45700" rIns="91425" bIns="45700" anchor="t" anchorCtr="0">
            <a:normAutofit/>
          </a:bodyPr>
          <a:lstStyle>
            <a:lvl1pPr lvl="0">
              <a:spcBef>
                <a:spcPts val="640"/>
              </a:spcBef>
              <a:spcAft>
                <a:spcPts val="0"/>
              </a:spcAft>
              <a:buSzPts val="7200"/>
              <a:buNone/>
              <a:defRPr/>
            </a:lvl1pPr>
            <a:lvl2pPr lvl="1">
              <a:spcBef>
                <a:spcPts val="560"/>
              </a:spcBef>
              <a:spcAft>
                <a:spcPts val="0"/>
              </a:spcAft>
              <a:buSzPts val="2800"/>
              <a:buNone/>
              <a:defRPr/>
            </a:lvl2pPr>
            <a:lvl3pPr lvl="2">
              <a:spcBef>
                <a:spcPts val="480"/>
              </a:spcBef>
              <a:spcAft>
                <a:spcPts val="0"/>
              </a:spcAft>
              <a:buSzPts val="1800"/>
              <a:buNone/>
              <a:defRPr/>
            </a:lvl3pPr>
            <a:lvl4pPr lvl="3">
              <a:spcBef>
                <a:spcPts val="400"/>
              </a:spcBef>
              <a:spcAft>
                <a:spcPts val="0"/>
              </a:spcAft>
              <a:buSzPts val="1600"/>
              <a:buNone/>
              <a:defRPr/>
            </a:lvl4pPr>
            <a:lvl5pPr lvl="4">
              <a:spcBef>
                <a:spcPts val="400"/>
              </a:spcBef>
              <a:spcAft>
                <a:spcPts val="0"/>
              </a:spcAft>
              <a:buSzPts val="2000"/>
              <a:buNone/>
              <a:defRPr/>
            </a:lvl5pPr>
            <a:lvl6pPr lvl="5">
              <a:spcBef>
                <a:spcPts val="400"/>
              </a:spcBef>
              <a:spcAft>
                <a:spcPts val="0"/>
              </a:spcAft>
              <a:buSzPts val="2000"/>
              <a:buNone/>
              <a:defRPr/>
            </a:lvl6pPr>
            <a:lvl7pPr lvl="6">
              <a:spcBef>
                <a:spcPts val="400"/>
              </a:spcBef>
              <a:spcAft>
                <a:spcPts val="0"/>
              </a:spcAft>
              <a:buSzPts val="2000"/>
              <a:buNone/>
              <a:defRPr/>
            </a:lvl7pPr>
            <a:lvl8pPr lvl="7">
              <a:spcBef>
                <a:spcPts val="400"/>
              </a:spcBef>
              <a:spcAft>
                <a:spcPts val="0"/>
              </a:spcAft>
              <a:buSzPts val="2000"/>
              <a:buNone/>
              <a:defRPr/>
            </a:lvl8pPr>
            <a:lvl9pPr lvl="8">
              <a:spcBef>
                <a:spcPts val="400"/>
              </a:spcBef>
              <a:spcAft>
                <a:spcPts val="0"/>
              </a:spcAft>
              <a:buSzPts val="2000"/>
              <a:buNone/>
              <a:defRPr/>
            </a:lvl9pPr>
          </a:lstStyle>
          <a:p>
            <a:endParaRPr/>
          </a:p>
        </p:txBody>
      </p:sp>
      <p:sp>
        <p:nvSpPr>
          <p:cNvPr id="38" name="Google Shape;38;p4"/>
          <p:cNvSpPr>
            <a:spLocks noGrp="1"/>
          </p:cNvSpPr>
          <p:nvPr>
            <p:ph type="pic" idx="17"/>
          </p:nvPr>
        </p:nvSpPr>
        <p:spPr>
          <a:xfrm>
            <a:off x="1028263" y="4255175"/>
            <a:ext cx="16230600" cy="4994100"/>
          </a:xfrm>
          <a:prstGeom prst="rect">
            <a:avLst/>
          </a:prstGeom>
          <a:noFill/>
          <a:ln>
            <a:noFill/>
          </a:ln>
        </p:spPr>
      </p:sp>
      <p:sp>
        <p:nvSpPr>
          <p:cNvPr id="39" name="Google Shape;39;p4"/>
          <p:cNvSpPr txBox="1"/>
          <p:nvPr/>
        </p:nvSpPr>
        <p:spPr>
          <a:xfrm>
            <a:off x="9148355" y="3687336"/>
            <a:ext cx="5834700" cy="27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b="0" i="0" u="none" strike="noStrike" cap="none">
                <a:solidFill>
                  <a:srgbClr val="151318"/>
                </a:solidFill>
                <a:latin typeface="Arvo"/>
                <a:ea typeface="Arvo"/>
                <a:cs typeface="Arvo"/>
                <a:sym typeface="Arvo"/>
              </a:rPr>
              <a:t>Elaborate on your topic here.</a:t>
            </a:r>
            <a:endParaRPr/>
          </a:p>
        </p:txBody>
      </p:sp>
      <p:sp>
        <p:nvSpPr>
          <p:cNvPr id="40" name="Google Shape;40;p4"/>
          <p:cNvSpPr txBox="1">
            <a:spLocks noGrp="1"/>
          </p:cNvSpPr>
          <p:nvPr>
            <p:ph type="body" idx="18"/>
          </p:nvPr>
        </p:nvSpPr>
        <p:spPr>
          <a:xfrm>
            <a:off x="1039100" y="3296563"/>
            <a:ext cx="5834700" cy="347400"/>
          </a:xfrm>
          <a:prstGeom prst="rect">
            <a:avLst/>
          </a:prstGeom>
        </p:spPr>
        <p:txBody>
          <a:bodyPr spcFirstLastPara="1" wrap="square" lIns="91425" tIns="45700" rIns="91425" bIns="45700" anchor="t" anchorCtr="0">
            <a:normAutofit/>
          </a:bodyPr>
          <a:lstStyle>
            <a:lvl1pPr marL="457200" lvl="0" indent="-406400" rtl="0">
              <a:spcBef>
                <a:spcPts val="640"/>
              </a:spcBef>
              <a:spcAft>
                <a:spcPts val="0"/>
              </a:spcAft>
              <a:buSzPts val="2800"/>
              <a:buChar char="•"/>
              <a:defRPr sz="2800"/>
            </a:lvl1pPr>
            <a:lvl2pPr marL="914400" lvl="1" indent="-406400" rtl="0">
              <a:spcBef>
                <a:spcPts val="560"/>
              </a:spcBef>
              <a:spcAft>
                <a:spcPts val="0"/>
              </a:spcAft>
              <a:buSzPts val="2800"/>
              <a:buChar char="–"/>
              <a:defRPr/>
            </a:lvl2pPr>
            <a:lvl3pPr marL="1371600" lvl="2" indent="-406400" rtl="0">
              <a:spcBef>
                <a:spcPts val="480"/>
              </a:spcBef>
              <a:spcAft>
                <a:spcPts val="0"/>
              </a:spcAft>
              <a:buSzPts val="2800"/>
              <a:buChar char="•"/>
              <a:defRPr sz="2800" b="1"/>
            </a:lvl3pPr>
            <a:lvl4pPr marL="1828800" lvl="3" indent="-406400" rtl="0">
              <a:spcBef>
                <a:spcPts val="400"/>
              </a:spcBef>
              <a:spcAft>
                <a:spcPts val="0"/>
              </a:spcAft>
              <a:buSzPts val="2800"/>
              <a:buChar char="–"/>
              <a:defRPr sz="2800" b="1"/>
            </a:lvl4pPr>
            <a:lvl5pPr marL="2286000" lvl="4" indent="-406400" rtl="0">
              <a:spcBef>
                <a:spcPts val="400"/>
              </a:spcBef>
              <a:spcAft>
                <a:spcPts val="0"/>
              </a:spcAft>
              <a:buClr>
                <a:srgbClr val="151318"/>
              </a:buClr>
              <a:buSzPts val="2800"/>
              <a:buChar char="»"/>
              <a:defRPr sz="2800" b="1">
                <a:solidFill>
                  <a:srgbClr val="151318"/>
                </a:solidFill>
              </a:defRPr>
            </a:lvl5pPr>
            <a:lvl6pPr marL="2743200" lvl="5" indent="-406400" rtl="0">
              <a:spcBef>
                <a:spcPts val="400"/>
              </a:spcBef>
              <a:spcAft>
                <a:spcPts val="0"/>
              </a:spcAft>
              <a:buClr>
                <a:srgbClr val="151318"/>
              </a:buClr>
              <a:buSzPts val="2800"/>
              <a:buChar char="•"/>
              <a:defRPr sz="2800" b="1">
                <a:solidFill>
                  <a:srgbClr val="151318"/>
                </a:solidFill>
              </a:defRPr>
            </a:lvl6pPr>
            <a:lvl7pPr marL="3200400" lvl="6" indent="-406400" rtl="0">
              <a:spcBef>
                <a:spcPts val="400"/>
              </a:spcBef>
              <a:spcAft>
                <a:spcPts val="0"/>
              </a:spcAft>
              <a:buClr>
                <a:srgbClr val="151318"/>
              </a:buClr>
              <a:buSzPts val="2800"/>
              <a:buChar char="•"/>
              <a:defRPr sz="2800" b="1">
                <a:solidFill>
                  <a:srgbClr val="151318"/>
                </a:solidFill>
              </a:defRPr>
            </a:lvl7pPr>
            <a:lvl8pPr marL="3657600" lvl="7" indent="-406400" rtl="0">
              <a:spcBef>
                <a:spcPts val="400"/>
              </a:spcBef>
              <a:spcAft>
                <a:spcPts val="0"/>
              </a:spcAft>
              <a:buClr>
                <a:srgbClr val="151318"/>
              </a:buClr>
              <a:buSzPts val="2800"/>
              <a:buChar char="•"/>
              <a:defRPr sz="2800" b="1">
                <a:solidFill>
                  <a:srgbClr val="151318"/>
                </a:solidFill>
              </a:defRPr>
            </a:lvl8pPr>
            <a:lvl9pPr marL="4114800" lvl="8" indent="-406400" rtl="0">
              <a:spcBef>
                <a:spcPts val="400"/>
              </a:spcBef>
              <a:spcAft>
                <a:spcPts val="0"/>
              </a:spcAft>
              <a:buClr>
                <a:srgbClr val="151318"/>
              </a:buClr>
              <a:buSzPts val="2800"/>
              <a:buChar char="•"/>
              <a:defRPr sz="2800" b="1">
                <a:solidFill>
                  <a:srgbClr val="151318"/>
                </a:solidFill>
              </a:defRPr>
            </a:lvl9pPr>
          </a:lstStyle>
          <a:p>
            <a:endParaRPr/>
          </a:p>
        </p:txBody>
      </p:sp>
      <p:sp>
        <p:nvSpPr>
          <p:cNvPr id="41" name="Google Shape;41;p4"/>
          <p:cNvSpPr txBox="1">
            <a:spLocks noGrp="1"/>
          </p:cNvSpPr>
          <p:nvPr>
            <p:ph type="body" idx="19"/>
          </p:nvPr>
        </p:nvSpPr>
        <p:spPr>
          <a:xfrm>
            <a:off x="1039100" y="3598413"/>
            <a:ext cx="58347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List" type="secHead">
  <p:cSld name="SECTION_HEADER">
    <p:spTree>
      <p:nvGrpSpPr>
        <p:cNvPr id="1" name="Shape 42"/>
        <p:cNvGrpSpPr/>
        <p:nvPr/>
      </p:nvGrpSpPr>
      <p:grpSpPr>
        <a:xfrm>
          <a:off x="0" y="0"/>
          <a:ext cx="0" cy="0"/>
          <a:chOff x="0" y="0"/>
          <a:chExt cx="0" cy="0"/>
        </a:xfrm>
      </p:grpSpPr>
      <p:sp>
        <p:nvSpPr>
          <p:cNvPr id="43" name="Google Shape;43;p5"/>
          <p:cNvSpPr txBox="1">
            <a:spLocks noGrp="1"/>
          </p:cNvSpPr>
          <p:nvPr>
            <p:ph type="body" idx="1"/>
          </p:nvPr>
        </p:nvSpPr>
        <p:spPr>
          <a:xfrm>
            <a:off x="7752066"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44" name="Google Shape;44;p5"/>
          <p:cNvSpPr txBox="1">
            <a:spLocks noGrp="1"/>
          </p:cNvSpPr>
          <p:nvPr>
            <p:ph type="body" idx="2"/>
          </p:nvPr>
        </p:nvSpPr>
        <p:spPr>
          <a:xfrm>
            <a:off x="15333170" y="436525"/>
            <a:ext cx="1926000" cy="246000"/>
          </a:xfrm>
          <a:prstGeom prst="rect">
            <a:avLst/>
          </a:prstGeom>
        </p:spPr>
        <p:txBody>
          <a:bodyPr spcFirstLastPara="1" wrap="square" lIns="91425" tIns="45700" rIns="91425" bIns="45700" anchor="t" anchorCtr="0">
            <a:normAutofit/>
          </a:bodyPr>
          <a:lstStyle>
            <a:lvl1pPr marL="457200" lvl="0" indent="-330200" algn="r" rtl="0">
              <a:spcBef>
                <a:spcPts val="640"/>
              </a:spcBef>
              <a:spcAft>
                <a:spcPts val="0"/>
              </a:spcAft>
              <a:buSzPts val="1600"/>
              <a:buChar char="•"/>
              <a:defRPr sz="1600" b="0"/>
            </a:lvl1pPr>
            <a:lvl2pPr marL="914400" lvl="1" indent="-330200" algn="r" rtl="0">
              <a:spcBef>
                <a:spcPts val="560"/>
              </a:spcBef>
              <a:spcAft>
                <a:spcPts val="0"/>
              </a:spcAft>
              <a:buSzPts val="1600"/>
              <a:buChar char="–"/>
              <a:defRPr sz="1600" b="0"/>
            </a:lvl2pPr>
            <a:lvl3pPr marL="1371600" lvl="2" indent="-330200" algn="r" rtl="0">
              <a:spcBef>
                <a:spcPts val="480"/>
              </a:spcBef>
              <a:spcAft>
                <a:spcPts val="0"/>
              </a:spcAft>
              <a:buSzPts val="1600"/>
              <a:buChar char="•"/>
              <a:defRPr sz="1600"/>
            </a:lvl3pPr>
            <a:lvl4pPr marL="1828800" lvl="3" indent="-330200" algn="r" rtl="0">
              <a:spcBef>
                <a:spcPts val="400"/>
              </a:spcBef>
              <a:spcAft>
                <a:spcPts val="0"/>
              </a:spcAft>
              <a:buSzPts val="1600"/>
              <a:buChar char="–"/>
              <a:defRPr/>
            </a:lvl4pPr>
            <a:lvl5pPr marL="2286000" lvl="4" indent="-330200" algn="r" rtl="0">
              <a:spcBef>
                <a:spcPts val="400"/>
              </a:spcBef>
              <a:spcAft>
                <a:spcPts val="0"/>
              </a:spcAft>
              <a:buClr>
                <a:srgbClr val="151318"/>
              </a:buClr>
              <a:buSzPts val="1600"/>
              <a:buChar char="»"/>
              <a:defRPr sz="1600">
                <a:solidFill>
                  <a:srgbClr val="151318"/>
                </a:solidFill>
              </a:defRPr>
            </a:lvl5pPr>
            <a:lvl6pPr marL="2743200" lvl="5" indent="-330200" algn="r" rtl="0">
              <a:spcBef>
                <a:spcPts val="400"/>
              </a:spcBef>
              <a:spcAft>
                <a:spcPts val="0"/>
              </a:spcAft>
              <a:buClr>
                <a:srgbClr val="151318"/>
              </a:buClr>
              <a:buSzPts val="1600"/>
              <a:buChar char="•"/>
              <a:defRPr sz="1600">
                <a:solidFill>
                  <a:srgbClr val="151318"/>
                </a:solidFill>
              </a:defRPr>
            </a:lvl6pPr>
            <a:lvl7pPr marL="3200400" lvl="6" indent="-330200" algn="r" rtl="0">
              <a:spcBef>
                <a:spcPts val="400"/>
              </a:spcBef>
              <a:spcAft>
                <a:spcPts val="0"/>
              </a:spcAft>
              <a:buClr>
                <a:srgbClr val="151318"/>
              </a:buClr>
              <a:buSzPts val="1600"/>
              <a:buChar char="•"/>
              <a:defRPr sz="1600">
                <a:solidFill>
                  <a:srgbClr val="151318"/>
                </a:solidFill>
              </a:defRPr>
            </a:lvl7pPr>
            <a:lvl8pPr marL="3657600" lvl="7" indent="-330200" algn="r" rtl="0">
              <a:spcBef>
                <a:spcPts val="400"/>
              </a:spcBef>
              <a:spcAft>
                <a:spcPts val="0"/>
              </a:spcAft>
              <a:buClr>
                <a:srgbClr val="151318"/>
              </a:buClr>
              <a:buSzPts val="1600"/>
              <a:buChar char="•"/>
              <a:defRPr sz="1600">
                <a:solidFill>
                  <a:srgbClr val="151318"/>
                </a:solidFill>
              </a:defRPr>
            </a:lvl8pPr>
            <a:lvl9pPr marL="4114800" lvl="8" indent="-330200" algn="r" rtl="0">
              <a:spcBef>
                <a:spcPts val="400"/>
              </a:spcBef>
              <a:spcAft>
                <a:spcPts val="0"/>
              </a:spcAft>
              <a:buClr>
                <a:srgbClr val="151318"/>
              </a:buClr>
              <a:buSzPts val="1600"/>
              <a:buChar char="•"/>
              <a:defRPr sz="1600">
                <a:solidFill>
                  <a:srgbClr val="151318"/>
                </a:solidFill>
              </a:defRPr>
            </a:lvl9pPr>
          </a:lstStyle>
          <a:p>
            <a:endParaRPr/>
          </a:p>
        </p:txBody>
      </p:sp>
      <p:sp>
        <p:nvSpPr>
          <p:cNvPr id="45" name="Google Shape;45;p5"/>
          <p:cNvSpPr txBox="1">
            <a:spLocks noGrp="1"/>
          </p:cNvSpPr>
          <p:nvPr>
            <p:ph type="body" idx="3"/>
          </p:nvPr>
        </p:nvSpPr>
        <p:spPr>
          <a:xfrm>
            <a:off x="1122945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46" name="Google Shape;46;p5"/>
          <p:cNvSpPr txBox="1">
            <a:spLocks noGrp="1"/>
          </p:cNvSpPr>
          <p:nvPr>
            <p:ph type="body" idx="4"/>
          </p:nvPr>
        </p:nvSpPr>
        <p:spPr>
          <a:xfrm>
            <a:off x="950650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47" name="Google Shape;47;p5"/>
          <p:cNvSpPr txBox="1">
            <a:spLocks noGrp="1"/>
          </p:cNvSpPr>
          <p:nvPr>
            <p:ph type="body" idx="5"/>
          </p:nvPr>
        </p:nvSpPr>
        <p:spPr>
          <a:xfrm>
            <a:off x="6004679"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48" name="Google Shape;48;p5"/>
          <p:cNvSpPr txBox="1">
            <a:spLocks noGrp="1"/>
          </p:cNvSpPr>
          <p:nvPr>
            <p:ph type="body" idx="6"/>
          </p:nvPr>
        </p:nvSpPr>
        <p:spPr>
          <a:xfrm>
            <a:off x="1033575" y="436525"/>
            <a:ext cx="779700" cy="246000"/>
          </a:xfrm>
          <a:prstGeom prst="rect">
            <a:avLst/>
          </a:prstGeom>
        </p:spPr>
        <p:txBody>
          <a:bodyPr spcFirstLastPara="1" wrap="square" lIns="91425" tIns="45700" rIns="91425" bIns="45700" anchor="t" anchorCtr="0">
            <a:normAutofit/>
          </a:bodyPr>
          <a:lstStyle>
            <a:lvl1pPr marL="457200" lvl="0" indent="-330200" rtl="0">
              <a:spcBef>
                <a:spcPts val="640"/>
              </a:spcBef>
              <a:spcAft>
                <a:spcPts val="0"/>
              </a:spcAft>
              <a:buClr>
                <a:srgbClr val="537E87"/>
              </a:buClr>
              <a:buSzPts val="1600"/>
              <a:buChar char="•"/>
              <a:defRPr sz="1600">
                <a:solidFill>
                  <a:srgbClr val="537E87"/>
                </a:solidFill>
              </a:defRPr>
            </a:lvl1pPr>
            <a:lvl2pPr marL="914400" lvl="1" indent="-330200" rtl="0">
              <a:spcBef>
                <a:spcPts val="560"/>
              </a:spcBef>
              <a:spcAft>
                <a:spcPts val="0"/>
              </a:spcAft>
              <a:buClr>
                <a:srgbClr val="537E87"/>
              </a:buClr>
              <a:buSzPts val="1600"/>
              <a:buChar char="–"/>
              <a:defRPr sz="1600">
                <a:solidFill>
                  <a:srgbClr val="537E87"/>
                </a:solidFill>
              </a:defRPr>
            </a:lvl2pPr>
            <a:lvl3pPr marL="1371600" lvl="2" indent="-330200" rtl="0">
              <a:spcBef>
                <a:spcPts val="480"/>
              </a:spcBef>
              <a:spcAft>
                <a:spcPts val="0"/>
              </a:spcAft>
              <a:buClr>
                <a:srgbClr val="537E87"/>
              </a:buClr>
              <a:buSzPts val="1600"/>
              <a:buChar char="•"/>
              <a:defRPr sz="1600" b="1">
                <a:solidFill>
                  <a:srgbClr val="537E87"/>
                </a:solidFill>
              </a:defRPr>
            </a:lvl3pPr>
            <a:lvl4pPr marL="1828800" lvl="3" indent="-330200" rtl="0">
              <a:spcBef>
                <a:spcPts val="400"/>
              </a:spcBef>
              <a:spcAft>
                <a:spcPts val="0"/>
              </a:spcAft>
              <a:buClr>
                <a:srgbClr val="537E87"/>
              </a:buClr>
              <a:buSzPts val="1600"/>
              <a:buChar char="–"/>
              <a:defRPr b="1">
                <a:solidFill>
                  <a:srgbClr val="537E87"/>
                </a:solidFill>
              </a:defRPr>
            </a:lvl4pPr>
            <a:lvl5pPr marL="2286000" lvl="4" indent="-330200" rtl="0">
              <a:spcBef>
                <a:spcPts val="400"/>
              </a:spcBef>
              <a:spcAft>
                <a:spcPts val="0"/>
              </a:spcAft>
              <a:buClr>
                <a:srgbClr val="537E87"/>
              </a:buClr>
              <a:buSzPts val="1600"/>
              <a:buChar char="»"/>
              <a:defRPr sz="1600" b="1">
                <a:solidFill>
                  <a:srgbClr val="537E87"/>
                </a:solidFill>
              </a:defRPr>
            </a:lvl5pPr>
            <a:lvl6pPr marL="2743200" lvl="5" indent="-330200" rtl="0">
              <a:spcBef>
                <a:spcPts val="400"/>
              </a:spcBef>
              <a:spcAft>
                <a:spcPts val="0"/>
              </a:spcAft>
              <a:buClr>
                <a:srgbClr val="537E87"/>
              </a:buClr>
              <a:buSzPts val="1600"/>
              <a:buChar char="•"/>
              <a:defRPr sz="1600" b="1">
                <a:solidFill>
                  <a:srgbClr val="537E87"/>
                </a:solidFill>
              </a:defRPr>
            </a:lvl6pPr>
            <a:lvl7pPr marL="3200400" lvl="6" indent="-330200" rtl="0">
              <a:spcBef>
                <a:spcPts val="400"/>
              </a:spcBef>
              <a:spcAft>
                <a:spcPts val="0"/>
              </a:spcAft>
              <a:buClr>
                <a:srgbClr val="537E87"/>
              </a:buClr>
              <a:buSzPts val="1600"/>
              <a:buChar char="•"/>
              <a:defRPr sz="1600" b="1">
                <a:solidFill>
                  <a:srgbClr val="537E87"/>
                </a:solidFill>
              </a:defRPr>
            </a:lvl7pPr>
            <a:lvl8pPr marL="3657600" lvl="7" indent="-330200" rtl="0">
              <a:spcBef>
                <a:spcPts val="400"/>
              </a:spcBef>
              <a:spcAft>
                <a:spcPts val="0"/>
              </a:spcAft>
              <a:buClr>
                <a:srgbClr val="537E87"/>
              </a:buClr>
              <a:buSzPts val="1600"/>
              <a:buChar char="•"/>
              <a:defRPr sz="1600" b="1">
                <a:solidFill>
                  <a:srgbClr val="537E87"/>
                </a:solidFill>
              </a:defRPr>
            </a:lvl8pPr>
            <a:lvl9pPr marL="4114800" lvl="8" indent="-330200" rtl="0">
              <a:spcBef>
                <a:spcPts val="400"/>
              </a:spcBef>
              <a:spcAft>
                <a:spcPts val="0"/>
              </a:spcAft>
              <a:buClr>
                <a:srgbClr val="537E87"/>
              </a:buClr>
              <a:buSzPts val="1600"/>
              <a:buChar char="•"/>
              <a:defRPr sz="1600" b="1">
                <a:solidFill>
                  <a:srgbClr val="537E87"/>
                </a:solidFill>
              </a:defRPr>
            </a:lvl9pPr>
          </a:lstStyle>
          <a:p>
            <a:endParaRPr/>
          </a:p>
        </p:txBody>
      </p:sp>
      <p:sp>
        <p:nvSpPr>
          <p:cNvPr id="49" name="Google Shape;49;p5"/>
          <p:cNvSpPr txBox="1">
            <a:spLocks noGrp="1"/>
          </p:cNvSpPr>
          <p:nvPr>
            <p:ph type="body" idx="7"/>
          </p:nvPr>
        </p:nvSpPr>
        <p:spPr>
          <a:xfrm>
            <a:off x="9144000" y="7530025"/>
            <a:ext cx="8115300" cy="347400"/>
          </a:xfrm>
          <a:prstGeom prst="rect">
            <a:avLst/>
          </a:prstGeom>
        </p:spPr>
        <p:txBody>
          <a:bodyPr spcFirstLastPara="1" wrap="square" lIns="91425" tIns="45700" rIns="91425" bIns="45700" anchor="t" anchorCtr="0">
            <a:normAutofit/>
          </a:bodyPr>
          <a:lstStyle>
            <a:lvl1pPr marL="457200" lvl="0" indent="-406400" rtl="0">
              <a:spcBef>
                <a:spcPts val="640"/>
              </a:spcBef>
              <a:spcAft>
                <a:spcPts val="0"/>
              </a:spcAft>
              <a:buSzPts val="2800"/>
              <a:buChar char="•"/>
              <a:defRPr sz="2800"/>
            </a:lvl1pPr>
            <a:lvl2pPr marL="914400" lvl="1" indent="-406400" rtl="0">
              <a:spcBef>
                <a:spcPts val="560"/>
              </a:spcBef>
              <a:spcAft>
                <a:spcPts val="0"/>
              </a:spcAft>
              <a:buSzPts val="2800"/>
              <a:buChar char="–"/>
              <a:defRPr/>
            </a:lvl2pPr>
            <a:lvl3pPr marL="1371600" lvl="2" indent="-406400" rtl="0">
              <a:spcBef>
                <a:spcPts val="480"/>
              </a:spcBef>
              <a:spcAft>
                <a:spcPts val="0"/>
              </a:spcAft>
              <a:buSzPts val="2800"/>
              <a:buChar char="•"/>
              <a:defRPr sz="2800" b="1"/>
            </a:lvl3pPr>
            <a:lvl4pPr marL="1828800" lvl="3" indent="-406400" rtl="0">
              <a:spcBef>
                <a:spcPts val="400"/>
              </a:spcBef>
              <a:spcAft>
                <a:spcPts val="0"/>
              </a:spcAft>
              <a:buSzPts val="2800"/>
              <a:buChar char="–"/>
              <a:defRPr sz="2800" b="1"/>
            </a:lvl4pPr>
            <a:lvl5pPr marL="2286000" lvl="4" indent="-406400" rtl="0">
              <a:spcBef>
                <a:spcPts val="400"/>
              </a:spcBef>
              <a:spcAft>
                <a:spcPts val="0"/>
              </a:spcAft>
              <a:buClr>
                <a:srgbClr val="151318"/>
              </a:buClr>
              <a:buSzPts val="2800"/>
              <a:buChar char="»"/>
              <a:defRPr sz="2800" b="1">
                <a:solidFill>
                  <a:srgbClr val="151318"/>
                </a:solidFill>
              </a:defRPr>
            </a:lvl5pPr>
            <a:lvl6pPr marL="2743200" lvl="5" indent="-406400" rtl="0">
              <a:spcBef>
                <a:spcPts val="400"/>
              </a:spcBef>
              <a:spcAft>
                <a:spcPts val="0"/>
              </a:spcAft>
              <a:buClr>
                <a:srgbClr val="151318"/>
              </a:buClr>
              <a:buSzPts val="2800"/>
              <a:buChar char="•"/>
              <a:defRPr sz="2800" b="1">
                <a:solidFill>
                  <a:srgbClr val="151318"/>
                </a:solidFill>
              </a:defRPr>
            </a:lvl6pPr>
            <a:lvl7pPr marL="3200400" lvl="6" indent="-406400" rtl="0">
              <a:spcBef>
                <a:spcPts val="400"/>
              </a:spcBef>
              <a:spcAft>
                <a:spcPts val="0"/>
              </a:spcAft>
              <a:buClr>
                <a:srgbClr val="151318"/>
              </a:buClr>
              <a:buSzPts val="2800"/>
              <a:buChar char="•"/>
              <a:defRPr sz="2800" b="1">
                <a:solidFill>
                  <a:srgbClr val="151318"/>
                </a:solidFill>
              </a:defRPr>
            </a:lvl7pPr>
            <a:lvl8pPr marL="3657600" lvl="7" indent="-406400" rtl="0">
              <a:spcBef>
                <a:spcPts val="400"/>
              </a:spcBef>
              <a:spcAft>
                <a:spcPts val="0"/>
              </a:spcAft>
              <a:buClr>
                <a:srgbClr val="151318"/>
              </a:buClr>
              <a:buSzPts val="2800"/>
              <a:buChar char="•"/>
              <a:defRPr sz="2800" b="1">
                <a:solidFill>
                  <a:srgbClr val="151318"/>
                </a:solidFill>
              </a:defRPr>
            </a:lvl8pPr>
            <a:lvl9pPr marL="4114800" lvl="8" indent="-406400" rtl="0">
              <a:spcBef>
                <a:spcPts val="400"/>
              </a:spcBef>
              <a:spcAft>
                <a:spcPts val="0"/>
              </a:spcAft>
              <a:buClr>
                <a:srgbClr val="151318"/>
              </a:buClr>
              <a:buSzPts val="2800"/>
              <a:buChar char="•"/>
              <a:defRPr sz="2800" b="1">
                <a:solidFill>
                  <a:srgbClr val="151318"/>
                </a:solidFill>
              </a:defRPr>
            </a:lvl9pPr>
          </a:lstStyle>
          <a:p>
            <a:endParaRPr/>
          </a:p>
        </p:txBody>
      </p:sp>
      <p:sp>
        <p:nvSpPr>
          <p:cNvPr id="50" name="Google Shape;50;p5"/>
          <p:cNvSpPr>
            <a:spLocks noGrp="1"/>
          </p:cNvSpPr>
          <p:nvPr>
            <p:ph type="pic" idx="8"/>
          </p:nvPr>
        </p:nvSpPr>
        <p:spPr>
          <a:xfrm>
            <a:off x="1033575" y="1028688"/>
            <a:ext cx="6526800" cy="7136400"/>
          </a:xfrm>
          <a:prstGeom prst="rect">
            <a:avLst/>
          </a:prstGeom>
          <a:noFill/>
          <a:ln>
            <a:noFill/>
          </a:ln>
        </p:spPr>
      </p:sp>
      <p:sp>
        <p:nvSpPr>
          <p:cNvPr id="51" name="Google Shape;51;p5"/>
          <p:cNvSpPr txBox="1">
            <a:spLocks noGrp="1"/>
          </p:cNvSpPr>
          <p:nvPr>
            <p:ph type="body" idx="9"/>
          </p:nvPr>
        </p:nvSpPr>
        <p:spPr>
          <a:xfrm>
            <a:off x="9144000" y="7923538"/>
            <a:ext cx="81153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
        <p:nvSpPr>
          <p:cNvPr id="52" name="Google Shape;52;p5"/>
          <p:cNvSpPr txBox="1">
            <a:spLocks noGrp="1"/>
          </p:cNvSpPr>
          <p:nvPr>
            <p:ph type="body" idx="13"/>
          </p:nvPr>
        </p:nvSpPr>
        <p:spPr>
          <a:xfrm>
            <a:off x="9144000" y="3585375"/>
            <a:ext cx="8115300" cy="347400"/>
          </a:xfrm>
          <a:prstGeom prst="rect">
            <a:avLst/>
          </a:prstGeom>
        </p:spPr>
        <p:txBody>
          <a:bodyPr spcFirstLastPara="1" wrap="square" lIns="91425" tIns="45700" rIns="91425" bIns="45700" anchor="t" anchorCtr="0">
            <a:normAutofit/>
          </a:bodyPr>
          <a:lstStyle>
            <a:lvl1pPr marL="457200" lvl="0" indent="-406400" rtl="0">
              <a:spcBef>
                <a:spcPts val="640"/>
              </a:spcBef>
              <a:spcAft>
                <a:spcPts val="0"/>
              </a:spcAft>
              <a:buSzPts val="2800"/>
              <a:buChar char="•"/>
              <a:defRPr sz="2800"/>
            </a:lvl1pPr>
            <a:lvl2pPr marL="914400" lvl="1" indent="-406400" rtl="0">
              <a:spcBef>
                <a:spcPts val="560"/>
              </a:spcBef>
              <a:spcAft>
                <a:spcPts val="0"/>
              </a:spcAft>
              <a:buSzPts val="2800"/>
              <a:buChar char="–"/>
              <a:defRPr/>
            </a:lvl2pPr>
            <a:lvl3pPr marL="1371600" lvl="2" indent="-406400" rtl="0">
              <a:spcBef>
                <a:spcPts val="480"/>
              </a:spcBef>
              <a:spcAft>
                <a:spcPts val="0"/>
              </a:spcAft>
              <a:buSzPts val="2800"/>
              <a:buChar char="•"/>
              <a:defRPr sz="2800" b="1"/>
            </a:lvl3pPr>
            <a:lvl4pPr marL="1828800" lvl="3" indent="-406400" rtl="0">
              <a:spcBef>
                <a:spcPts val="400"/>
              </a:spcBef>
              <a:spcAft>
                <a:spcPts val="0"/>
              </a:spcAft>
              <a:buSzPts val="2800"/>
              <a:buChar char="–"/>
              <a:defRPr sz="2800" b="1"/>
            </a:lvl4pPr>
            <a:lvl5pPr marL="2286000" lvl="4" indent="-406400" rtl="0">
              <a:spcBef>
                <a:spcPts val="400"/>
              </a:spcBef>
              <a:spcAft>
                <a:spcPts val="0"/>
              </a:spcAft>
              <a:buClr>
                <a:srgbClr val="151318"/>
              </a:buClr>
              <a:buSzPts val="2800"/>
              <a:buChar char="»"/>
              <a:defRPr sz="2800" b="1">
                <a:solidFill>
                  <a:srgbClr val="151318"/>
                </a:solidFill>
              </a:defRPr>
            </a:lvl5pPr>
            <a:lvl6pPr marL="2743200" lvl="5" indent="-406400" rtl="0">
              <a:spcBef>
                <a:spcPts val="400"/>
              </a:spcBef>
              <a:spcAft>
                <a:spcPts val="0"/>
              </a:spcAft>
              <a:buClr>
                <a:srgbClr val="151318"/>
              </a:buClr>
              <a:buSzPts val="2800"/>
              <a:buChar char="•"/>
              <a:defRPr sz="2800" b="1">
                <a:solidFill>
                  <a:srgbClr val="151318"/>
                </a:solidFill>
              </a:defRPr>
            </a:lvl6pPr>
            <a:lvl7pPr marL="3200400" lvl="6" indent="-406400" rtl="0">
              <a:spcBef>
                <a:spcPts val="400"/>
              </a:spcBef>
              <a:spcAft>
                <a:spcPts val="0"/>
              </a:spcAft>
              <a:buClr>
                <a:srgbClr val="151318"/>
              </a:buClr>
              <a:buSzPts val="2800"/>
              <a:buChar char="•"/>
              <a:defRPr sz="2800" b="1">
                <a:solidFill>
                  <a:srgbClr val="151318"/>
                </a:solidFill>
              </a:defRPr>
            </a:lvl7pPr>
            <a:lvl8pPr marL="3657600" lvl="7" indent="-406400" rtl="0">
              <a:spcBef>
                <a:spcPts val="400"/>
              </a:spcBef>
              <a:spcAft>
                <a:spcPts val="0"/>
              </a:spcAft>
              <a:buClr>
                <a:srgbClr val="151318"/>
              </a:buClr>
              <a:buSzPts val="2800"/>
              <a:buChar char="•"/>
              <a:defRPr sz="2800" b="1">
                <a:solidFill>
                  <a:srgbClr val="151318"/>
                </a:solidFill>
              </a:defRPr>
            </a:lvl8pPr>
            <a:lvl9pPr marL="4114800" lvl="8" indent="-406400" rtl="0">
              <a:spcBef>
                <a:spcPts val="400"/>
              </a:spcBef>
              <a:spcAft>
                <a:spcPts val="0"/>
              </a:spcAft>
              <a:buClr>
                <a:srgbClr val="151318"/>
              </a:buClr>
              <a:buSzPts val="2800"/>
              <a:buChar char="•"/>
              <a:defRPr sz="2800" b="1">
                <a:solidFill>
                  <a:srgbClr val="151318"/>
                </a:solidFill>
              </a:defRPr>
            </a:lvl9pPr>
          </a:lstStyle>
          <a:p>
            <a:endParaRPr/>
          </a:p>
        </p:txBody>
      </p:sp>
      <p:sp>
        <p:nvSpPr>
          <p:cNvPr id="53" name="Google Shape;53;p5"/>
          <p:cNvSpPr txBox="1">
            <a:spLocks noGrp="1"/>
          </p:cNvSpPr>
          <p:nvPr>
            <p:ph type="body" idx="14"/>
          </p:nvPr>
        </p:nvSpPr>
        <p:spPr>
          <a:xfrm>
            <a:off x="9144000" y="5557700"/>
            <a:ext cx="8115300" cy="347400"/>
          </a:xfrm>
          <a:prstGeom prst="rect">
            <a:avLst/>
          </a:prstGeom>
        </p:spPr>
        <p:txBody>
          <a:bodyPr spcFirstLastPara="1" wrap="square" lIns="91425" tIns="45700" rIns="91425" bIns="45700" anchor="t" anchorCtr="0">
            <a:normAutofit/>
          </a:bodyPr>
          <a:lstStyle>
            <a:lvl1pPr marL="457200" lvl="0" indent="-406400" rtl="0">
              <a:spcBef>
                <a:spcPts val="640"/>
              </a:spcBef>
              <a:spcAft>
                <a:spcPts val="0"/>
              </a:spcAft>
              <a:buSzPts val="2800"/>
              <a:buChar char="•"/>
              <a:defRPr sz="2800"/>
            </a:lvl1pPr>
            <a:lvl2pPr marL="914400" lvl="1" indent="-406400" rtl="0">
              <a:spcBef>
                <a:spcPts val="560"/>
              </a:spcBef>
              <a:spcAft>
                <a:spcPts val="0"/>
              </a:spcAft>
              <a:buSzPts val="2800"/>
              <a:buChar char="–"/>
              <a:defRPr/>
            </a:lvl2pPr>
            <a:lvl3pPr marL="1371600" lvl="2" indent="-406400" rtl="0">
              <a:spcBef>
                <a:spcPts val="480"/>
              </a:spcBef>
              <a:spcAft>
                <a:spcPts val="0"/>
              </a:spcAft>
              <a:buSzPts val="2800"/>
              <a:buChar char="•"/>
              <a:defRPr sz="2800" b="1"/>
            </a:lvl3pPr>
            <a:lvl4pPr marL="1828800" lvl="3" indent="-406400" rtl="0">
              <a:spcBef>
                <a:spcPts val="400"/>
              </a:spcBef>
              <a:spcAft>
                <a:spcPts val="0"/>
              </a:spcAft>
              <a:buSzPts val="2800"/>
              <a:buChar char="–"/>
              <a:defRPr sz="2800" b="1"/>
            </a:lvl4pPr>
            <a:lvl5pPr marL="2286000" lvl="4" indent="-406400" rtl="0">
              <a:spcBef>
                <a:spcPts val="400"/>
              </a:spcBef>
              <a:spcAft>
                <a:spcPts val="0"/>
              </a:spcAft>
              <a:buClr>
                <a:srgbClr val="151318"/>
              </a:buClr>
              <a:buSzPts val="2800"/>
              <a:buChar char="»"/>
              <a:defRPr sz="2800" b="1">
                <a:solidFill>
                  <a:srgbClr val="151318"/>
                </a:solidFill>
              </a:defRPr>
            </a:lvl5pPr>
            <a:lvl6pPr marL="2743200" lvl="5" indent="-406400" rtl="0">
              <a:spcBef>
                <a:spcPts val="400"/>
              </a:spcBef>
              <a:spcAft>
                <a:spcPts val="0"/>
              </a:spcAft>
              <a:buClr>
                <a:srgbClr val="151318"/>
              </a:buClr>
              <a:buSzPts val="2800"/>
              <a:buChar char="•"/>
              <a:defRPr sz="2800" b="1">
                <a:solidFill>
                  <a:srgbClr val="151318"/>
                </a:solidFill>
              </a:defRPr>
            </a:lvl6pPr>
            <a:lvl7pPr marL="3200400" lvl="6" indent="-406400" rtl="0">
              <a:spcBef>
                <a:spcPts val="400"/>
              </a:spcBef>
              <a:spcAft>
                <a:spcPts val="0"/>
              </a:spcAft>
              <a:buClr>
                <a:srgbClr val="151318"/>
              </a:buClr>
              <a:buSzPts val="2800"/>
              <a:buChar char="•"/>
              <a:defRPr sz="2800" b="1">
                <a:solidFill>
                  <a:srgbClr val="151318"/>
                </a:solidFill>
              </a:defRPr>
            </a:lvl7pPr>
            <a:lvl8pPr marL="3657600" lvl="7" indent="-406400" rtl="0">
              <a:spcBef>
                <a:spcPts val="400"/>
              </a:spcBef>
              <a:spcAft>
                <a:spcPts val="0"/>
              </a:spcAft>
              <a:buClr>
                <a:srgbClr val="151318"/>
              </a:buClr>
              <a:buSzPts val="2800"/>
              <a:buChar char="•"/>
              <a:defRPr sz="2800" b="1">
                <a:solidFill>
                  <a:srgbClr val="151318"/>
                </a:solidFill>
              </a:defRPr>
            </a:lvl8pPr>
            <a:lvl9pPr marL="4114800" lvl="8" indent="-406400" rtl="0">
              <a:spcBef>
                <a:spcPts val="400"/>
              </a:spcBef>
              <a:spcAft>
                <a:spcPts val="0"/>
              </a:spcAft>
              <a:buClr>
                <a:srgbClr val="151318"/>
              </a:buClr>
              <a:buSzPts val="2800"/>
              <a:buChar char="•"/>
              <a:defRPr sz="2800" b="1">
                <a:solidFill>
                  <a:srgbClr val="151318"/>
                </a:solidFill>
              </a:defRPr>
            </a:lvl9pPr>
          </a:lstStyle>
          <a:p>
            <a:endParaRPr/>
          </a:p>
        </p:txBody>
      </p:sp>
      <p:sp>
        <p:nvSpPr>
          <p:cNvPr id="54" name="Google Shape;54;p5"/>
          <p:cNvSpPr txBox="1">
            <a:spLocks noGrp="1"/>
          </p:cNvSpPr>
          <p:nvPr>
            <p:ph type="body" idx="15"/>
          </p:nvPr>
        </p:nvSpPr>
        <p:spPr>
          <a:xfrm>
            <a:off x="9144000" y="5951213"/>
            <a:ext cx="81153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
        <p:nvSpPr>
          <p:cNvPr id="55" name="Google Shape;55;p5"/>
          <p:cNvSpPr txBox="1">
            <a:spLocks noGrp="1"/>
          </p:cNvSpPr>
          <p:nvPr>
            <p:ph type="body" idx="16"/>
          </p:nvPr>
        </p:nvSpPr>
        <p:spPr>
          <a:xfrm>
            <a:off x="9144000" y="3978888"/>
            <a:ext cx="81153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
        <p:nvSpPr>
          <p:cNvPr id="56" name="Google Shape;56;p5"/>
          <p:cNvSpPr txBox="1">
            <a:spLocks noGrp="1"/>
          </p:cNvSpPr>
          <p:nvPr>
            <p:ph type="body" idx="17"/>
          </p:nvPr>
        </p:nvSpPr>
        <p:spPr>
          <a:xfrm>
            <a:off x="9144000" y="1613050"/>
            <a:ext cx="8115300" cy="347400"/>
          </a:xfrm>
          <a:prstGeom prst="rect">
            <a:avLst/>
          </a:prstGeom>
        </p:spPr>
        <p:txBody>
          <a:bodyPr spcFirstLastPara="1" wrap="square" lIns="91425" tIns="45700" rIns="91425" bIns="45700" anchor="t" anchorCtr="0">
            <a:normAutofit/>
          </a:bodyPr>
          <a:lstStyle>
            <a:lvl1pPr marL="457200" lvl="0" indent="-406400" rtl="0">
              <a:spcBef>
                <a:spcPts val="640"/>
              </a:spcBef>
              <a:spcAft>
                <a:spcPts val="0"/>
              </a:spcAft>
              <a:buSzPts val="2800"/>
              <a:buChar char="•"/>
              <a:defRPr sz="2800"/>
            </a:lvl1pPr>
            <a:lvl2pPr marL="914400" lvl="1" indent="-406400" rtl="0">
              <a:spcBef>
                <a:spcPts val="560"/>
              </a:spcBef>
              <a:spcAft>
                <a:spcPts val="0"/>
              </a:spcAft>
              <a:buSzPts val="2800"/>
              <a:buChar char="–"/>
              <a:defRPr/>
            </a:lvl2pPr>
            <a:lvl3pPr marL="1371600" lvl="2" indent="-406400" rtl="0">
              <a:spcBef>
                <a:spcPts val="480"/>
              </a:spcBef>
              <a:spcAft>
                <a:spcPts val="0"/>
              </a:spcAft>
              <a:buSzPts val="2800"/>
              <a:buChar char="•"/>
              <a:defRPr sz="2800" b="1"/>
            </a:lvl3pPr>
            <a:lvl4pPr marL="1828800" lvl="3" indent="-406400" rtl="0">
              <a:spcBef>
                <a:spcPts val="400"/>
              </a:spcBef>
              <a:spcAft>
                <a:spcPts val="0"/>
              </a:spcAft>
              <a:buSzPts val="2800"/>
              <a:buChar char="–"/>
              <a:defRPr sz="2800" b="1"/>
            </a:lvl4pPr>
            <a:lvl5pPr marL="2286000" lvl="4" indent="-406400" rtl="0">
              <a:spcBef>
                <a:spcPts val="400"/>
              </a:spcBef>
              <a:spcAft>
                <a:spcPts val="0"/>
              </a:spcAft>
              <a:buClr>
                <a:srgbClr val="151318"/>
              </a:buClr>
              <a:buSzPts val="2800"/>
              <a:buChar char="»"/>
              <a:defRPr sz="2800" b="1">
                <a:solidFill>
                  <a:srgbClr val="151318"/>
                </a:solidFill>
              </a:defRPr>
            </a:lvl5pPr>
            <a:lvl6pPr marL="2743200" lvl="5" indent="-406400" rtl="0">
              <a:spcBef>
                <a:spcPts val="400"/>
              </a:spcBef>
              <a:spcAft>
                <a:spcPts val="0"/>
              </a:spcAft>
              <a:buClr>
                <a:srgbClr val="151318"/>
              </a:buClr>
              <a:buSzPts val="2800"/>
              <a:buChar char="•"/>
              <a:defRPr sz="2800" b="1">
                <a:solidFill>
                  <a:srgbClr val="151318"/>
                </a:solidFill>
              </a:defRPr>
            </a:lvl6pPr>
            <a:lvl7pPr marL="3200400" lvl="6" indent="-406400" rtl="0">
              <a:spcBef>
                <a:spcPts val="400"/>
              </a:spcBef>
              <a:spcAft>
                <a:spcPts val="0"/>
              </a:spcAft>
              <a:buClr>
                <a:srgbClr val="151318"/>
              </a:buClr>
              <a:buSzPts val="2800"/>
              <a:buChar char="•"/>
              <a:defRPr sz="2800" b="1">
                <a:solidFill>
                  <a:srgbClr val="151318"/>
                </a:solidFill>
              </a:defRPr>
            </a:lvl7pPr>
            <a:lvl8pPr marL="3657600" lvl="7" indent="-406400" rtl="0">
              <a:spcBef>
                <a:spcPts val="400"/>
              </a:spcBef>
              <a:spcAft>
                <a:spcPts val="0"/>
              </a:spcAft>
              <a:buClr>
                <a:srgbClr val="151318"/>
              </a:buClr>
              <a:buSzPts val="2800"/>
              <a:buChar char="•"/>
              <a:defRPr sz="2800" b="1">
                <a:solidFill>
                  <a:srgbClr val="151318"/>
                </a:solidFill>
              </a:defRPr>
            </a:lvl8pPr>
            <a:lvl9pPr marL="4114800" lvl="8" indent="-406400" rtl="0">
              <a:spcBef>
                <a:spcPts val="400"/>
              </a:spcBef>
              <a:spcAft>
                <a:spcPts val="0"/>
              </a:spcAft>
              <a:buClr>
                <a:srgbClr val="151318"/>
              </a:buClr>
              <a:buSzPts val="2800"/>
              <a:buChar char="•"/>
              <a:defRPr sz="2800" b="1">
                <a:solidFill>
                  <a:srgbClr val="151318"/>
                </a:solidFill>
              </a:defRPr>
            </a:lvl9pPr>
          </a:lstStyle>
          <a:p>
            <a:endParaRPr/>
          </a:p>
        </p:txBody>
      </p:sp>
      <p:sp>
        <p:nvSpPr>
          <p:cNvPr id="57" name="Google Shape;57;p5"/>
          <p:cNvSpPr txBox="1">
            <a:spLocks noGrp="1"/>
          </p:cNvSpPr>
          <p:nvPr>
            <p:ph type="body" idx="18"/>
          </p:nvPr>
        </p:nvSpPr>
        <p:spPr>
          <a:xfrm>
            <a:off x="9144000" y="2006563"/>
            <a:ext cx="81153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
        <p:nvSpPr>
          <p:cNvPr id="58" name="Google Shape;58;p5"/>
          <p:cNvSpPr txBox="1">
            <a:spLocks noGrp="1"/>
          </p:cNvSpPr>
          <p:nvPr>
            <p:ph type="subTitle" idx="19"/>
          </p:nvPr>
        </p:nvSpPr>
        <p:spPr>
          <a:xfrm>
            <a:off x="978250" y="8266925"/>
            <a:ext cx="6526800" cy="903300"/>
          </a:xfrm>
          <a:prstGeom prst="rect">
            <a:avLst/>
          </a:prstGeom>
        </p:spPr>
        <p:txBody>
          <a:bodyPr spcFirstLastPara="1" wrap="square" lIns="91425" tIns="45700" rIns="91425" bIns="45700" anchor="t" anchorCtr="0">
            <a:normAutofit/>
          </a:bodyPr>
          <a:lstStyle>
            <a:lvl1pPr lvl="0" rtl="0">
              <a:spcBef>
                <a:spcPts val="640"/>
              </a:spcBef>
              <a:spcAft>
                <a:spcPts val="0"/>
              </a:spcAft>
              <a:buSzPts val="7200"/>
              <a:buNone/>
              <a:defRPr/>
            </a:lvl1pPr>
            <a:lvl2pPr lvl="1" rtl="0">
              <a:spcBef>
                <a:spcPts val="560"/>
              </a:spcBef>
              <a:spcAft>
                <a:spcPts val="0"/>
              </a:spcAft>
              <a:buSzPts val="2800"/>
              <a:buNone/>
              <a:defRPr/>
            </a:lvl2pPr>
            <a:lvl3pPr lvl="2" rtl="0">
              <a:spcBef>
                <a:spcPts val="480"/>
              </a:spcBef>
              <a:spcAft>
                <a:spcPts val="0"/>
              </a:spcAft>
              <a:buSzPts val="1800"/>
              <a:buNone/>
              <a:defRPr/>
            </a:lvl3pPr>
            <a:lvl4pPr lvl="3" rtl="0">
              <a:spcBef>
                <a:spcPts val="400"/>
              </a:spcBef>
              <a:spcAft>
                <a:spcPts val="0"/>
              </a:spcAft>
              <a:buSzPts val="16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Gallery" type="twoObj">
  <p:cSld name="TWO_OBJECTS">
    <p:spTree>
      <p:nvGrpSpPr>
        <p:cNvPr id="1" name="Shape 59"/>
        <p:cNvGrpSpPr/>
        <p:nvPr/>
      </p:nvGrpSpPr>
      <p:grpSpPr>
        <a:xfrm>
          <a:off x="0" y="0"/>
          <a:ext cx="0" cy="0"/>
          <a:chOff x="0" y="0"/>
          <a:chExt cx="0" cy="0"/>
        </a:xfrm>
      </p:grpSpPr>
      <p:sp>
        <p:nvSpPr>
          <p:cNvPr id="60" name="Google Shape;60;p6"/>
          <p:cNvSpPr txBox="1">
            <a:spLocks noGrp="1"/>
          </p:cNvSpPr>
          <p:nvPr>
            <p:ph type="body" idx="1"/>
          </p:nvPr>
        </p:nvSpPr>
        <p:spPr>
          <a:xfrm>
            <a:off x="7752066"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61" name="Google Shape;61;p6"/>
          <p:cNvSpPr txBox="1">
            <a:spLocks noGrp="1"/>
          </p:cNvSpPr>
          <p:nvPr>
            <p:ph type="body" idx="2"/>
          </p:nvPr>
        </p:nvSpPr>
        <p:spPr>
          <a:xfrm>
            <a:off x="15333170" y="436525"/>
            <a:ext cx="1926000" cy="246000"/>
          </a:xfrm>
          <a:prstGeom prst="rect">
            <a:avLst/>
          </a:prstGeom>
        </p:spPr>
        <p:txBody>
          <a:bodyPr spcFirstLastPara="1" wrap="square" lIns="91425" tIns="45700" rIns="91425" bIns="45700" anchor="t" anchorCtr="0">
            <a:normAutofit/>
          </a:bodyPr>
          <a:lstStyle>
            <a:lvl1pPr marL="457200" lvl="0" indent="-330200" algn="r" rtl="0">
              <a:spcBef>
                <a:spcPts val="640"/>
              </a:spcBef>
              <a:spcAft>
                <a:spcPts val="0"/>
              </a:spcAft>
              <a:buSzPts val="1600"/>
              <a:buChar char="•"/>
              <a:defRPr sz="1600" b="0"/>
            </a:lvl1pPr>
            <a:lvl2pPr marL="914400" lvl="1" indent="-330200" algn="r" rtl="0">
              <a:spcBef>
                <a:spcPts val="560"/>
              </a:spcBef>
              <a:spcAft>
                <a:spcPts val="0"/>
              </a:spcAft>
              <a:buSzPts val="1600"/>
              <a:buChar char="–"/>
              <a:defRPr sz="1600" b="0"/>
            </a:lvl2pPr>
            <a:lvl3pPr marL="1371600" lvl="2" indent="-330200" algn="r" rtl="0">
              <a:spcBef>
                <a:spcPts val="480"/>
              </a:spcBef>
              <a:spcAft>
                <a:spcPts val="0"/>
              </a:spcAft>
              <a:buSzPts val="1600"/>
              <a:buChar char="•"/>
              <a:defRPr sz="1600"/>
            </a:lvl3pPr>
            <a:lvl4pPr marL="1828800" lvl="3" indent="-330200" algn="r" rtl="0">
              <a:spcBef>
                <a:spcPts val="400"/>
              </a:spcBef>
              <a:spcAft>
                <a:spcPts val="0"/>
              </a:spcAft>
              <a:buSzPts val="1600"/>
              <a:buChar char="–"/>
              <a:defRPr/>
            </a:lvl4pPr>
            <a:lvl5pPr marL="2286000" lvl="4" indent="-330200" algn="r" rtl="0">
              <a:spcBef>
                <a:spcPts val="400"/>
              </a:spcBef>
              <a:spcAft>
                <a:spcPts val="0"/>
              </a:spcAft>
              <a:buClr>
                <a:srgbClr val="151318"/>
              </a:buClr>
              <a:buSzPts val="1600"/>
              <a:buChar char="»"/>
              <a:defRPr sz="1600">
                <a:solidFill>
                  <a:srgbClr val="151318"/>
                </a:solidFill>
              </a:defRPr>
            </a:lvl5pPr>
            <a:lvl6pPr marL="2743200" lvl="5" indent="-330200" algn="r" rtl="0">
              <a:spcBef>
                <a:spcPts val="400"/>
              </a:spcBef>
              <a:spcAft>
                <a:spcPts val="0"/>
              </a:spcAft>
              <a:buClr>
                <a:srgbClr val="151318"/>
              </a:buClr>
              <a:buSzPts val="1600"/>
              <a:buChar char="•"/>
              <a:defRPr sz="1600">
                <a:solidFill>
                  <a:srgbClr val="151318"/>
                </a:solidFill>
              </a:defRPr>
            </a:lvl6pPr>
            <a:lvl7pPr marL="3200400" lvl="6" indent="-330200" algn="r" rtl="0">
              <a:spcBef>
                <a:spcPts val="400"/>
              </a:spcBef>
              <a:spcAft>
                <a:spcPts val="0"/>
              </a:spcAft>
              <a:buClr>
                <a:srgbClr val="151318"/>
              </a:buClr>
              <a:buSzPts val="1600"/>
              <a:buChar char="•"/>
              <a:defRPr sz="1600">
                <a:solidFill>
                  <a:srgbClr val="151318"/>
                </a:solidFill>
              </a:defRPr>
            </a:lvl7pPr>
            <a:lvl8pPr marL="3657600" lvl="7" indent="-330200" algn="r" rtl="0">
              <a:spcBef>
                <a:spcPts val="400"/>
              </a:spcBef>
              <a:spcAft>
                <a:spcPts val="0"/>
              </a:spcAft>
              <a:buClr>
                <a:srgbClr val="151318"/>
              </a:buClr>
              <a:buSzPts val="1600"/>
              <a:buChar char="•"/>
              <a:defRPr sz="1600">
                <a:solidFill>
                  <a:srgbClr val="151318"/>
                </a:solidFill>
              </a:defRPr>
            </a:lvl8pPr>
            <a:lvl9pPr marL="4114800" lvl="8" indent="-330200" algn="r" rtl="0">
              <a:spcBef>
                <a:spcPts val="400"/>
              </a:spcBef>
              <a:spcAft>
                <a:spcPts val="0"/>
              </a:spcAft>
              <a:buClr>
                <a:srgbClr val="151318"/>
              </a:buClr>
              <a:buSzPts val="1600"/>
              <a:buChar char="•"/>
              <a:defRPr sz="1600">
                <a:solidFill>
                  <a:srgbClr val="151318"/>
                </a:solidFill>
              </a:defRPr>
            </a:lvl9pPr>
          </a:lstStyle>
          <a:p>
            <a:endParaRPr/>
          </a:p>
        </p:txBody>
      </p:sp>
      <p:sp>
        <p:nvSpPr>
          <p:cNvPr id="62" name="Google Shape;62;p6"/>
          <p:cNvSpPr txBox="1">
            <a:spLocks noGrp="1"/>
          </p:cNvSpPr>
          <p:nvPr>
            <p:ph type="body" idx="3"/>
          </p:nvPr>
        </p:nvSpPr>
        <p:spPr>
          <a:xfrm>
            <a:off x="1122945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63" name="Google Shape;63;p6"/>
          <p:cNvSpPr txBox="1">
            <a:spLocks noGrp="1"/>
          </p:cNvSpPr>
          <p:nvPr>
            <p:ph type="body" idx="4"/>
          </p:nvPr>
        </p:nvSpPr>
        <p:spPr>
          <a:xfrm>
            <a:off x="950650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64" name="Google Shape;64;p6"/>
          <p:cNvSpPr txBox="1">
            <a:spLocks noGrp="1"/>
          </p:cNvSpPr>
          <p:nvPr>
            <p:ph type="body" idx="5"/>
          </p:nvPr>
        </p:nvSpPr>
        <p:spPr>
          <a:xfrm>
            <a:off x="6004679"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65" name="Google Shape;65;p6"/>
          <p:cNvSpPr txBox="1">
            <a:spLocks noGrp="1"/>
          </p:cNvSpPr>
          <p:nvPr>
            <p:ph type="body" idx="6"/>
          </p:nvPr>
        </p:nvSpPr>
        <p:spPr>
          <a:xfrm>
            <a:off x="1033575" y="436525"/>
            <a:ext cx="779700" cy="246000"/>
          </a:xfrm>
          <a:prstGeom prst="rect">
            <a:avLst/>
          </a:prstGeom>
        </p:spPr>
        <p:txBody>
          <a:bodyPr spcFirstLastPara="1" wrap="square" lIns="91425" tIns="45700" rIns="91425" bIns="45700" anchor="t" anchorCtr="0">
            <a:normAutofit/>
          </a:bodyPr>
          <a:lstStyle>
            <a:lvl1pPr marL="457200" lvl="0" indent="-330200" rtl="0">
              <a:spcBef>
                <a:spcPts val="640"/>
              </a:spcBef>
              <a:spcAft>
                <a:spcPts val="0"/>
              </a:spcAft>
              <a:buClr>
                <a:srgbClr val="537E87"/>
              </a:buClr>
              <a:buSzPts val="1600"/>
              <a:buChar char="•"/>
              <a:defRPr sz="1600">
                <a:solidFill>
                  <a:srgbClr val="537E87"/>
                </a:solidFill>
              </a:defRPr>
            </a:lvl1pPr>
            <a:lvl2pPr marL="914400" lvl="1" indent="-330200" rtl="0">
              <a:spcBef>
                <a:spcPts val="560"/>
              </a:spcBef>
              <a:spcAft>
                <a:spcPts val="0"/>
              </a:spcAft>
              <a:buClr>
                <a:srgbClr val="537E87"/>
              </a:buClr>
              <a:buSzPts val="1600"/>
              <a:buChar char="–"/>
              <a:defRPr sz="1600">
                <a:solidFill>
                  <a:srgbClr val="537E87"/>
                </a:solidFill>
              </a:defRPr>
            </a:lvl2pPr>
            <a:lvl3pPr marL="1371600" lvl="2" indent="-330200" rtl="0">
              <a:spcBef>
                <a:spcPts val="480"/>
              </a:spcBef>
              <a:spcAft>
                <a:spcPts val="0"/>
              </a:spcAft>
              <a:buClr>
                <a:srgbClr val="537E87"/>
              </a:buClr>
              <a:buSzPts val="1600"/>
              <a:buChar char="•"/>
              <a:defRPr sz="1600" b="1">
                <a:solidFill>
                  <a:srgbClr val="537E87"/>
                </a:solidFill>
              </a:defRPr>
            </a:lvl3pPr>
            <a:lvl4pPr marL="1828800" lvl="3" indent="-330200" rtl="0">
              <a:spcBef>
                <a:spcPts val="400"/>
              </a:spcBef>
              <a:spcAft>
                <a:spcPts val="0"/>
              </a:spcAft>
              <a:buClr>
                <a:srgbClr val="537E87"/>
              </a:buClr>
              <a:buSzPts val="1600"/>
              <a:buChar char="–"/>
              <a:defRPr b="1">
                <a:solidFill>
                  <a:srgbClr val="537E87"/>
                </a:solidFill>
              </a:defRPr>
            </a:lvl4pPr>
            <a:lvl5pPr marL="2286000" lvl="4" indent="-330200" rtl="0">
              <a:spcBef>
                <a:spcPts val="400"/>
              </a:spcBef>
              <a:spcAft>
                <a:spcPts val="0"/>
              </a:spcAft>
              <a:buClr>
                <a:srgbClr val="537E87"/>
              </a:buClr>
              <a:buSzPts val="1600"/>
              <a:buChar char="»"/>
              <a:defRPr sz="1600" b="1">
                <a:solidFill>
                  <a:srgbClr val="537E87"/>
                </a:solidFill>
              </a:defRPr>
            </a:lvl5pPr>
            <a:lvl6pPr marL="2743200" lvl="5" indent="-330200" rtl="0">
              <a:spcBef>
                <a:spcPts val="400"/>
              </a:spcBef>
              <a:spcAft>
                <a:spcPts val="0"/>
              </a:spcAft>
              <a:buClr>
                <a:srgbClr val="537E87"/>
              </a:buClr>
              <a:buSzPts val="1600"/>
              <a:buChar char="•"/>
              <a:defRPr sz="1600" b="1">
                <a:solidFill>
                  <a:srgbClr val="537E87"/>
                </a:solidFill>
              </a:defRPr>
            </a:lvl6pPr>
            <a:lvl7pPr marL="3200400" lvl="6" indent="-330200" rtl="0">
              <a:spcBef>
                <a:spcPts val="400"/>
              </a:spcBef>
              <a:spcAft>
                <a:spcPts val="0"/>
              </a:spcAft>
              <a:buClr>
                <a:srgbClr val="537E87"/>
              </a:buClr>
              <a:buSzPts val="1600"/>
              <a:buChar char="•"/>
              <a:defRPr sz="1600" b="1">
                <a:solidFill>
                  <a:srgbClr val="537E87"/>
                </a:solidFill>
              </a:defRPr>
            </a:lvl7pPr>
            <a:lvl8pPr marL="3657600" lvl="7" indent="-330200" rtl="0">
              <a:spcBef>
                <a:spcPts val="400"/>
              </a:spcBef>
              <a:spcAft>
                <a:spcPts val="0"/>
              </a:spcAft>
              <a:buClr>
                <a:srgbClr val="537E87"/>
              </a:buClr>
              <a:buSzPts val="1600"/>
              <a:buChar char="•"/>
              <a:defRPr sz="1600" b="1">
                <a:solidFill>
                  <a:srgbClr val="537E87"/>
                </a:solidFill>
              </a:defRPr>
            </a:lvl8pPr>
            <a:lvl9pPr marL="4114800" lvl="8" indent="-330200" rtl="0">
              <a:spcBef>
                <a:spcPts val="400"/>
              </a:spcBef>
              <a:spcAft>
                <a:spcPts val="0"/>
              </a:spcAft>
              <a:buClr>
                <a:srgbClr val="537E87"/>
              </a:buClr>
              <a:buSzPts val="1600"/>
              <a:buChar char="•"/>
              <a:defRPr sz="1600" b="1">
                <a:solidFill>
                  <a:srgbClr val="537E87"/>
                </a:solidFill>
              </a:defRPr>
            </a:lvl9pPr>
          </a:lstStyle>
          <a:p>
            <a:endParaRPr/>
          </a:p>
        </p:txBody>
      </p:sp>
      <p:sp>
        <p:nvSpPr>
          <p:cNvPr id="66" name="Google Shape;66;p6"/>
          <p:cNvSpPr>
            <a:spLocks noGrp="1"/>
          </p:cNvSpPr>
          <p:nvPr>
            <p:ph type="pic" idx="7"/>
          </p:nvPr>
        </p:nvSpPr>
        <p:spPr>
          <a:xfrm>
            <a:off x="5538350" y="1028700"/>
            <a:ext cx="6384900" cy="3300000"/>
          </a:xfrm>
          <a:prstGeom prst="rect">
            <a:avLst/>
          </a:prstGeom>
          <a:noFill/>
          <a:ln>
            <a:noFill/>
          </a:ln>
        </p:spPr>
      </p:sp>
      <p:sp>
        <p:nvSpPr>
          <p:cNvPr id="67" name="Google Shape;67;p6"/>
          <p:cNvSpPr>
            <a:spLocks noGrp="1"/>
          </p:cNvSpPr>
          <p:nvPr>
            <p:ph type="pic" idx="8"/>
          </p:nvPr>
        </p:nvSpPr>
        <p:spPr>
          <a:xfrm>
            <a:off x="12319675" y="1043025"/>
            <a:ext cx="4937400" cy="3300000"/>
          </a:xfrm>
          <a:prstGeom prst="rect">
            <a:avLst/>
          </a:prstGeom>
          <a:noFill/>
          <a:ln>
            <a:noFill/>
          </a:ln>
        </p:spPr>
      </p:sp>
      <p:sp>
        <p:nvSpPr>
          <p:cNvPr id="68" name="Google Shape;68;p6"/>
          <p:cNvSpPr>
            <a:spLocks noGrp="1"/>
          </p:cNvSpPr>
          <p:nvPr>
            <p:ph type="pic" idx="9"/>
          </p:nvPr>
        </p:nvSpPr>
        <p:spPr>
          <a:xfrm>
            <a:off x="5538350" y="4710825"/>
            <a:ext cx="4168800" cy="4540200"/>
          </a:xfrm>
          <a:prstGeom prst="rect">
            <a:avLst/>
          </a:prstGeom>
          <a:noFill/>
          <a:ln>
            <a:noFill/>
          </a:ln>
        </p:spPr>
      </p:sp>
      <p:sp>
        <p:nvSpPr>
          <p:cNvPr id="69" name="Google Shape;69;p6"/>
          <p:cNvSpPr>
            <a:spLocks noGrp="1"/>
          </p:cNvSpPr>
          <p:nvPr>
            <p:ph type="pic" idx="13"/>
          </p:nvPr>
        </p:nvSpPr>
        <p:spPr>
          <a:xfrm>
            <a:off x="10103575" y="4710835"/>
            <a:ext cx="7155600" cy="4540200"/>
          </a:xfrm>
          <a:prstGeom prst="rect">
            <a:avLst/>
          </a:prstGeom>
          <a:noFill/>
          <a:ln>
            <a:noFill/>
          </a:ln>
        </p:spPr>
      </p:sp>
      <p:sp>
        <p:nvSpPr>
          <p:cNvPr id="70" name="Google Shape;70;p6"/>
          <p:cNvSpPr txBox="1">
            <a:spLocks noGrp="1"/>
          </p:cNvSpPr>
          <p:nvPr>
            <p:ph type="subTitle" idx="14"/>
          </p:nvPr>
        </p:nvSpPr>
        <p:spPr>
          <a:xfrm>
            <a:off x="978250" y="1134600"/>
            <a:ext cx="4057800" cy="903300"/>
          </a:xfrm>
          <a:prstGeom prst="rect">
            <a:avLst/>
          </a:prstGeom>
        </p:spPr>
        <p:txBody>
          <a:bodyPr spcFirstLastPara="1" wrap="square" lIns="91425" tIns="45700" rIns="91425" bIns="45700" anchor="t" anchorCtr="0">
            <a:normAutofit/>
          </a:bodyPr>
          <a:lstStyle>
            <a:lvl1pPr lvl="0" rtl="0">
              <a:spcBef>
                <a:spcPts val="640"/>
              </a:spcBef>
              <a:spcAft>
                <a:spcPts val="0"/>
              </a:spcAft>
              <a:buSzPts val="7200"/>
              <a:buNone/>
              <a:defRPr/>
            </a:lvl1pPr>
            <a:lvl2pPr lvl="1" rtl="0">
              <a:spcBef>
                <a:spcPts val="560"/>
              </a:spcBef>
              <a:spcAft>
                <a:spcPts val="0"/>
              </a:spcAft>
              <a:buSzPts val="2800"/>
              <a:buNone/>
              <a:defRPr/>
            </a:lvl2pPr>
            <a:lvl3pPr lvl="2" rtl="0">
              <a:spcBef>
                <a:spcPts val="480"/>
              </a:spcBef>
              <a:spcAft>
                <a:spcPts val="0"/>
              </a:spcAft>
              <a:buSzPts val="1800"/>
              <a:buNone/>
              <a:defRPr/>
            </a:lvl3pPr>
            <a:lvl4pPr lvl="3" rtl="0">
              <a:spcBef>
                <a:spcPts val="400"/>
              </a:spcBef>
              <a:spcAft>
                <a:spcPts val="0"/>
              </a:spcAft>
              <a:buSzPts val="16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71" name="Google Shape;71;p6"/>
          <p:cNvSpPr>
            <a:spLocks noGrp="1"/>
          </p:cNvSpPr>
          <p:nvPr>
            <p:ph type="pic" idx="15"/>
          </p:nvPr>
        </p:nvSpPr>
        <p:spPr>
          <a:xfrm>
            <a:off x="973125" y="2662675"/>
            <a:ext cx="4168800" cy="6581100"/>
          </a:xfrm>
          <a:prstGeom prst="rect">
            <a:avLst/>
          </a:prstGeom>
          <a:noFill/>
          <a:ln>
            <a:noFill/>
          </a:ln>
        </p:spPr>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One" type="twoTxTwoObj">
  <p:cSld name="TWO_OBJECTS_WITH_TEXT">
    <p:spTree>
      <p:nvGrpSpPr>
        <p:cNvPr id="1" name="Shape 72"/>
        <p:cNvGrpSpPr/>
        <p:nvPr/>
      </p:nvGrpSpPr>
      <p:grpSpPr>
        <a:xfrm>
          <a:off x="0" y="0"/>
          <a:ext cx="0" cy="0"/>
          <a:chOff x="0" y="0"/>
          <a:chExt cx="0" cy="0"/>
        </a:xfrm>
      </p:grpSpPr>
      <p:sp>
        <p:nvSpPr>
          <p:cNvPr id="73" name="Google Shape;73;p7"/>
          <p:cNvSpPr txBox="1">
            <a:spLocks noGrp="1"/>
          </p:cNvSpPr>
          <p:nvPr>
            <p:ph type="body" idx="1"/>
          </p:nvPr>
        </p:nvSpPr>
        <p:spPr>
          <a:xfrm>
            <a:off x="7752066"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74" name="Google Shape;74;p7"/>
          <p:cNvSpPr txBox="1">
            <a:spLocks noGrp="1"/>
          </p:cNvSpPr>
          <p:nvPr>
            <p:ph type="body" idx="2"/>
          </p:nvPr>
        </p:nvSpPr>
        <p:spPr>
          <a:xfrm>
            <a:off x="15333170" y="436525"/>
            <a:ext cx="1926000" cy="246000"/>
          </a:xfrm>
          <a:prstGeom prst="rect">
            <a:avLst/>
          </a:prstGeom>
        </p:spPr>
        <p:txBody>
          <a:bodyPr spcFirstLastPara="1" wrap="square" lIns="91425" tIns="45700" rIns="91425" bIns="45700" anchor="t" anchorCtr="0">
            <a:normAutofit/>
          </a:bodyPr>
          <a:lstStyle>
            <a:lvl1pPr marL="457200" lvl="0" indent="-330200" algn="r" rtl="0">
              <a:spcBef>
                <a:spcPts val="640"/>
              </a:spcBef>
              <a:spcAft>
                <a:spcPts val="0"/>
              </a:spcAft>
              <a:buSzPts val="1600"/>
              <a:buChar char="•"/>
              <a:defRPr sz="1600" b="0"/>
            </a:lvl1pPr>
            <a:lvl2pPr marL="914400" lvl="1" indent="-330200" algn="r" rtl="0">
              <a:spcBef>
                <a:spcPts val="560"/>
              </a:spcBef>
              <a:spcAft>
                <a:spcPts val="0"/>
              </a:spcAft>
              <a:buSzPts val="1600"/>
              <a:buChar char="–"/>
              <a:defRPr sz="1600" b="0"/>
            </a:lvl2pPr>
            <a:lvl3pPr marL="1371600" lvl="2" indent="-330200" algn="r" rtl="0">
              <a:spcBef>
                <a:spcPts val="480"/>
              </a:spcBef>
              <a:spcAft>
                <a:spcPts val="0"/>
              </a:spcAft>
              <a:buSzPts val="1600"/>
              <a:buChar char="•"/>
              <a:defRPr sz="1600"/>
            </a:lvl3pPr>
            <a:lvl4pPr marL="1828800" lvl="3" indent="-330200" algn="r" rtl="0">
              <a:spcBef>
                <a:spcPts val="400"/>
              </a:spcBef>
              <a:spcAft>
                <a:spcPts val="0"/>
              </a:spcAft>
              <a:buSzPts val="1600"/>
              <a:buChar char="–"/>
              <a:defRPr/>
            </a:lvl4pPr>
            <a:lvl5pPr marL="2286000" lvl="4" indent="-330200" algn="r" rtl="0">
              <a:spcBef>
                <a:spcPts val="400"/>
              </a:spcBef>
              <a:spcAft>
                <a:spcPts val="0"/>
              </a:spcAft>
              <a:buClr>
                <a:srgbClr val="151318"/>
              </a:buClr>
              <a:buSzPts val="1600"/>
              <a:buChar char="»"/>
              <a:defRPr sz="1600">
                <a:solidFill>
                  <a:srgbClr val="151318"/>
                </a:solidFill>
              </a:defRPr>
            </a:lvl5pPr>
            <a:lvl6pPr marL="2743200" lvl="5" indent="-330200" algn="r" rtl="0">
              <a:spcBef>
                <a:spcPts val="400"/>
              </a:spcBef>
              <a:spcAft>
                <a:spcPts val="0"/>
              </a:spcAft>
              <a:buClr>
                <a:srgbClr val="151318"/>
              </a:buClr>
              <a:buSzPts val="1600"/>
              <a:buChar char="•"/>
              <a:defRPr sz="1600">
                <a:solidFill>
                  <a:srgbClr val="151318"/>
                </a:solidFill>
              </a:defRPr>
            </a:lvl6pPr>
            <a:lvl7pPr marL="3200400" lvl="6" indent="-330200" algn="r" rtl="0">
              <a:spcBef>
                <a:spcPts val="400"/>
              </a:spcBef>
              <a:spcAft>
                <a:spcPts val="0"/>
              </a:spcAft>
              <a:buClr>
                <a:srgbClr val="151318"/>
              </a:buClr>
              <a:buSzPts val="1600"/>
              <a:buChar char="•"/>
              <a:defRPr sz="1600">
                <a:solidFill>
                  <a:srgbClr val="151318"/>
                </a:solidFill>
              </a:defRPr>
            </a:lvl7pPr>
            <a:lvl8pPr marL="3657600" lvl="7" indent="-330200" algn="r" rtl="0">
              <a:spcBef>
                <a:spcPts val="400"/>
              </a:spcBef>
              <a:spcAft>
                <a:spcPts val="0"/>
              </a:spcAft>
              <a:buClr>
                <a:srgbClr val="151318"/>
              </a:buClr>
              <a:buSzPts val="1600"/>
              <a:buChar char="•"/>
              <a:defRPr sz="1600">
                <a:solidFill>
                  <a:srgbClr val="151318"/>
                </a:solidFill>
              </a:defRPr>
            </a:lvl8pPr>
            <a:lvl9pPr marL="4114800" lvl="8" indent="-330200" algn="r" rtl="0">
              <a:spcBef>
                <a:spcPts val="400"/>
              </a:spcBef>
              <a:spcAft>
                <a:spcPts val="0"/>
              </a:spcAft>
              <a:buClr>
                <a:srgbClr val="151318"/>
              </a:buClr>
              <a:buSzPts val="1600"/>
              <a:buChar char="•"/>
              <a:defRPr sz="1600">
                <a:solidFill>
                  <a:srgbClr val="151318"/>
                </a:solidFill>
              </a:defRPr>
            </a:lvl9pPr>
          </a:lstStyle>
          <a:p>
            <a:endParaRPr/>
          </a:p>
        </p:txBody>
      </p:sp>
      <p:sp>
        <p:nvSpPr>
          <p:cNvPr id="75" name="Google Shape;75;p7"/>
          <p:cNvSpPr txBox="1">
            <a:spLocks noGrp="1"/>
          </p:cNvSpPr>
          <p:nvPr>
            <p:ph type="body" idx="3"/>
          </p:nvPr>
        </p:nvSpPr>
        <p:spPr>
          <a:xfrm>
            <a:off x="1122945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76" name="Google Shape;76;p7"/>
          <p:cNvSpPr txBox="1">
            <a:spLocks noGrp="1"/>
          </p:cNvSpPr>
          <p:nvPr>
            <p:ph type="body" idx="4"/>
          </p:nvPr>
        </p:nvSpPr>
        <p:spPr>
          <a:xfrm>
            <a:off x="950650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77" name="Google Shape;77;p7"/>
          <p:cNvSpPr txBox="1">
            <a:spLocks noGrp="1"/>
          </p:cNvSpPr>
          <p:nvPr>
            <p:ph type="body" idx="5"/>
          </p:nvPr>
        </p:nvSpPr>
        <p:spPr>
          <a:xfrm>
            <a:off x="6004679"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78" name="Google Shape;78;p7"/>
          <p:cNvSpPr txBox="1">
            <a:spLocks noGrp="1"/>
          </p:cNvSpPr>
          <p:nvPr>
            <p:ph type="body" idx="6"/>
          </p:nvPr>
        </p:nvSpPr>
        <p:spPr>
          <a:xfrm>
            <a:off x="1033575" y="436525"/>
            <a:ext cx="779700" cy="246000"/>
          </a:xfrm>
          <a:prstGeom prst="rect">
            <a:avLst/>
          </a:prstGeom>
        </p:spPr>
        <p:txBody>
          <a:bodyPr spcFirstLastPara="1" wrap="square" lIns="91425" tIns="45700" rIns="91425" bIns="45700" anchor="t" anchorCtr="0">
            <a:normAutofit/>
          </a:bodyPr>
          <a:lstStyle>
            <a:lvl1pPr marL="457200" lvl="0" indent="-330200" rtl="0">
              <a:spcBef>
                <a:spcPts val="640"/>
              </a:spcBef>
              <a:spcAft>
                <a:spcPts val="0"/>
              </a:spcAft>
              <a:buClr>
                <a:srgbClr val="537E87"/>
              </a:buClr>
              <a:buSzPts val="1600"/>
              <a:buChar char="•"/>
              <a:defRPr sz="1600">
                <a:solidFill>
                  <a:srgbClr val="537E87"/>
                </a:solidFill>
              </a:defRPr>
            </a:lvl1pPr>
            <a:lvl2pPr marL="914400" lvl="1" indent="-330200" rtl="0">
              <a:spcBef>
                <a:spcPts val="560"/>
              </a:spcBef>
              <a:spcAft>
                <a:spcPts val="0"/>
              </a:spcAft>
              <a:buClr>
                <a:srgbClr val="537E87"/>
              </a:buClr>
              <a:buSzPts val="1600"/>
              <a:buChar char="–"/>
              <a:defRPr sz="1600">
                <a:solidFill>
                  <a:srgbClr val="537E87"/>
                </a:solidFill>
              </a:defRPr>
            </a:lvl2pPr>
            <a:lvl3pPr marL="1371600" lvl="2" indent="-330200" rtl="0">
              <a:spcBef>
                <a:spcPts val="480"/>
              </a:spcBef>
              <a:spcAft>
                <a:spcPts val="0"/>
              </a:spcAft>
              <a:buClr>
                <a:srgbClr val="537E87"/>
              </a:buClr>
              <a:buSzPts val="1600"/>
              <a:buChar char="•"/>
              <a:defRPr sz="1600" b="1">
                <a:solidFill>
                  <a:srgbClr val="537E87"/>
                </a:solidFill>
              </a:defRPr>
            </a:lvl3pPr>
            <a:lvl4pPr marL="1828800" lvl="3" indent="-330200" rtl="0">
              <a:spcBef>
                <a:spcPts val="400"/>
              </a:spcBef>
              <a:spcAft>
                <a:spcPts val="0"/>
              </a:spcAft>
              <a:buClr>
                <a:srgbClr val="537E87"/>
              </a:buClr>
              <a:buSzPts val="1600"/>
              <a:buChar char="–"/>
              <a:defRPr b="1">
                <a:solidFill>
                  <a:srgbClr val="537E87"/>
                </a:solidFill>
              </a:defRPr>
            </a:lvl4pPr>
            <a:lvl5pPr marL="2286000" lvl="4" indent="-330200" rtl="0">
              <a:spcBef>
                <a:spcPts val="400"/>
              </a:spcBef>
              <a:spcAft>
                <a:spcPts val="0"/>
              </a:spcAft>
              <a:buClr>
                <a:srgbClr val="537E87"/>
              </a:buClr>
              <a:buSzPts val="1600"/>
              <a:buChar char="»"/>
              <a:defRPr sz="1600" b="1">
                <a:solidFill>
                  <a:srgbClr val="537E87"/>
                </a:solidFill>
              </a:defRPr>
            </a:lvl5pPr>
            <a:lvl6pPr marL="2743200" lvl="5" indent="-330200" rtl="0">
              <a:spcBef>
                <a:spcPts val="400"/>
              </a:spcBef>
              <a:spcAft>
                <a:spcPts val="0"/>
              </a:spcAft>
              <a:buClr>
                <a:srgbClr val="537E87"/>
              </a:buClr>
              <a:buSzPts val="1600"/>
              <a:buChar char="•"/>
              <a:defRPr sz="1600" b="1">
                <a:solidFill>
                  <a:srgbClr val="537E87"/>
                </a:solidFill>
              </a:defRPr>
            </a:lvl6pPr>
            <a:lvl7pPr marL="3200400" lvl="6" indent="-330200" rtl="0">
              <a:spcBef>
                <a:spcPts val="400"/>
              </a:spcBef>
              <a:spcAft>
                <a:spcPts val="0"/>
              </a:spcAft>
              <a:buClr>
                <a:srgbClr val="537E87"/>
              </a:buClr>
              <a:buSzPts val="1600"/>
              <a:buChar char="•"/>
              <a:defRPr sz="1600" b="1">
                <a:solidFill>
                  <a:srgbClr val="537E87"/>
                </a:solidFill>
              </a:defRPr>
            </a:lvl7pPr>
            <a:lvl8pPr marL="3657600" lvl="7" indent="-330200" rtl="0">
              <a:spcBef>
                <a:spcPts val="400"/>
              </a:spcBef>
              <a:spcAft>
                <a:spcPts val="0"/>
              </a:spcAft>
              <a:buClr>
                <a:srgbClr val="537E87"/>
              </a:buClr>
              <a:buSzPts val="1600"/>
              <a:buChar char="•"/>
              <a:defRPr sz="1600" b="1">
                <a:solidFill>
                  <a:srgbClr val="537E87"/>
                </a:solidFill>
              </a:defRPr>
            </a:lvl8pPr>
            <a:lvl9pPr marL="4114800" lvl="8" indent="-330200" rtl="0">
              <a:spcBef>
                <a:spcPts val="400"/>
              </a:spcBef>
              <a:spcAft>
                <a:spcPts val="0"/>
              </a:spcAft>
              <a:buClr>
                <a:srgbClr val="537E87"/>
              </a:buClr>
              <a:buSzPts val="1600"/>
              <a:buChar char="•"/>
              <a:defRPr sz="1600" b="1">
                <a:solidFill>
                  <a:srgbClr val="537E87"/>
                </a:solidFill>
              </a:defRPr>
            </a:lvl9pPr>
          </a:lstStyle>
          <a:p>
            <a:endParaRPr/>
          </a:p>
        </p:txBody>
      </p:sp>
      <p:sp>
        <p:nvSpPr>
          <p:cNvPr id="79" name="Google Shape;79;p7"/>
          <p:cNvSpPr>
            <a:spLocks noGrp="1"/>
          </p:cNvSpPr>
          <p:nvPr>
            <p:ph type="pic" idx="7"/>
          </p:nvPr>
        </p:nvSpPr>
        <p:spPr>
          <a:xfrm>
            <a:off x="1028763" y="1028650"/>
            <a:ext cx="7788300" cy="6405900"/>
          </a:xfrm>
          <a:prstGeom prst="rect">
            <a:avLst/>
          </a:prstGeom>
          <a:noFill/>
          <a:ln>
            <a:noFill/>
          </a:ln>
        </p:spPr>
      </p:sp>
      <p:sp>
        <p:nvSpPr>
          <p:cNvPr id="80" name="Google Shape;80;p7"/>
          <p:cNvSpPr txBox="1">
            <a:spLocks noGrp="1"/>
          </p:cNvSpPr>
          <p:nvPr>
            <p:ph type="subTitle" idx="8"/>
          </p:nvPr>
        </p:nvSpPr>
        <p:spPr>
          <a:xfrm>
            <a:off x="9144000" y="1134600"/>
            <a:ext cx="8115300" cy="903300"/>
          </a:xfrm>
          <a:prstGeom prst="rect">
            <a:avLst/>
          </a:prstGeom>
        </p:spPr>
        <p:txBody>
          <a:bodyPr spcFirstLastPara="1" wrap="square" lIns="91425" tIns="45700" rIns="91425" bIns="45700" anchor="t" anchorCtr="0">
            <a:normAutofit/>
          </a:bodyPr>
          <a:lstStyle>
            <a:lvl1pPr lvl="0" rtl="0">
              <a:spcBef>
                <a:spcPts val="640"/>
              </a:spcBef>
              <a:spcAft>
                <a:spcPts val="0"/>
              </a:spcAft>
              <a:buSzPts val="7200"/>
              <a:buNone/>
              <a:defRPr/>
            </a:lvl1pPr>
            <a:lvl2pPr lvl="1" rtl="0">
              <a:spcBef>
                <a:spcPts val="560"/>
              </a:spcBef>
              <a:spcAft>
                <a:spcPts val="0"/>
              </a:spcAft>
              <a:buSzPts val="2800"/>
              <a:buNone/>
              <a:defRPr/>
            </a:lvl2pPr>
            <a:lvl3pPr lvl="2" rtl="0">
              <a:spcBef>
                <a:spcPts val="480"/>
              </a:spcBef>
              <a:spcAft>
                <a:spcPts val="0"/>
              </a:spcAft>
              <a:buSzPts val="1800"/>
              <a:buNone/>
              <a:defRPr/>
            </a:lvl3pPr>
            <a:lvl4pPr lvl="3" rtl="0">
              <a:spcBef>
                <a:spcPts val="400"/>
              </a:spcBef>
              <a:spcAft>
                <a:spcPts val="0"/>
              </a:spcAft>
              <a:buSzPts val="1600"/>
              <a:buNone/>
              <a:defRPr/>
            </a:lvl4pPr>
            <a:lvl5pPr lvl="4" rtl="0">
              <a:spcBef>
                <a:spcPts val="400"/>
              </a:spcBef>
              <a:spcAft>
                <a:spcPts val="0"/>
              </a:spcAft>
              <a:buSzPts val="2000"/>
              <a:buNone/>
              <a:defRPr/>
            </a:lvl5pPr>
            <a:lvl6pPr lvl="5" rtl="0">
              <a:spcBef>
                <a:spcPts val="400"/>
              </a:spcBef>
              <a:spcAft>
                <a:spcPts val="0"/>
              </a:spcAft>
              <a:buSzPts val="2000"/>
              <a:buNone/>
              <a:defRPr/>
            </a:lvl6pPr>
            <a:lvl7pPr lvl="6" rtl="0">
              <a:spcBef>
                <a:spcPts val="400"/>
              </a:spcBef>
              <a:spcAft>
                <a:spcPts val="0"/>
              </a:spcAft>
              <a:buSzPts val="2000"/>
              <a:buNone/>
              <a:defRPr/>
            </a:lvl7pPr>
            <a:lvl8pPr lvl="7" rtl="0">
              <a:spcBef>
                <a:spcPts val="400"/>
              </a:spcBef>
              <a:spcAft>
                <a:spcPts val="0"/>
              </a:spcAft>
              <a:buSzPts val="2000"/>
              <a:buNone/>
              <a:defRPr/>
            </a:lvl8pPr>
            <a:lvl9pPr lvl="8" rtl="0">
              <a:spcBef>
                <a:spcPts val="400"/>
              </a:spcBef>
              <a:spcAft>
                <a:spcPts val="0"/>
              </a:spcAft>
              <a:buSzPts val="2000"/>
              <a:buNone/>
              <a:defRPr/>
            </a:lvl9pPr>
          </a:lstStyle>
          <a:p>
            <a:endParaRPr/>
          </a:p>
        </p:txBody>
      </p:sp>
      <p:sp>
        <p:nvSpPr>
          <p:cNvPr id="81" name="Google Shape;81;p7"/>
          <p:cNvSpPr>
            <a:spLocks noGrp="1"/>
          </p:cNvSpPr>
          <p:nvPr>
            <p:ph type="pic" idx="9"/>
          </p:nvPr>
        </p:nvSpPr>
        <p:spPr>
          <a:xfrm>
            <a:off x="1028775" y="7625251"/>
            <a:ext cx="2392500" cy="1632900"/>
          </a:xfrm>
          <a:prstGeom prst="rect">
            <a:avLst/>
          </a:prstGeom>
          <a:noFill/>
          <a:ln>
            <a:noFill/>
          </a:ln>
        </p:spPr>
      </p:sp>
      <p:sp>
        <p:nvSpPr>
          <p:cNvPr id="82" name="Google Shape;82;p7"/>
          <p:cNvSpPr>
            <a:spLocks noGrp="1"/>
          </p:cNvSpPr>
          <p:nvPr>
            <p:ph type="pic" idx="13"/>
          </p:nvPr>
        </p:nvSpPr>
        <p:spPr>
          <a:xfrm>
            <a:off x="3726738" y="7625376"/>
            <a:ext cx="2392500" cy="1632900"/>
          </a:xfrm>
          <a:prstGeom prst="rect">
            <a:avLst/>
          </a:prstGeom>
          <a:noFill/>
          <a:ln>
            <a:noFill/>
          </a:ln>
        </p:spPr>
      </p:sp>
      <p:sp>
        <p:nvSpPr>
          <p:cNvPr id="83" name="Google Shape;83;p7"/>
          <p:cNvSpPr>
            <a:spLocks noGrp="1"/>
          </p:cNvSpPr>
          <p:nvPr>
            <p:ph type="pic" idx="14"/>
          </p:nvPr>
        </p:nvSpPr>
        <p:spPr>
          <a:xfrm>
            <a:off x="6424713" y="7625376"/>
            <a:ext cx="2392500" cy="1632900"/>
          </a:xfrm>
          <a:prstGeom prst="rect">
            <a:avLst/>
          </a:prstGeom>
          <a:noFill/>
          <a:ln>
            <a:noFill/>
          </a:ln>
        </p:spPr>
      </p:sp>
      <p:sp>
        <p:nvSpPr>
          <p:cNvPr id="84" name="Google Shape;84;p7"/>
          <p:cNvSpPr txBox="1">
            <a:spLocks noGrp="1"/>
          </p:cNvSpPr>
          <p:nvPr>
            <p:ph type="body" idx="15"/>
          </p:nvPr>
        </p:nvSpPr>
        <p:spPr>
          <a:xfrm>
            <a:off x="9144000" y="2395225"/>
            <a:ext cx="81153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5"/>
        <p:cNvGrpSpPr/>
        <p:nvPr/>
      </p:nvGrpSpPr>
      <p:grpSpPr>
        <a:xfrm>
          <a:off x="0" y="0"/>
          <a:ext cx="0" cy="0"/>
          <a:chOff x="0" y="0"/>
          <a:chExt cx="0" cy="0"/>
        </a:xfrm>
      </p:grpSpPr>
      <p:sp>
        <p:nvSpPr>
          <p:cNvPr id="86" name="Google Shape;86;p8"/>
          <p:cNvSpPr txBox="1">
            <a:spLocks noGrp="1"/>
          </p:cNvSpPr>
          <p:nvPr>
            <p:ph type="body" idx="1"/>
          </p:nvPr>
        </p:nvSpPr>
        <p:spPr>
          <a:xfrm>
            <a:off x="7752066"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87" name="Google Shape;87;p8"/>
          <p:cNvSpPr txBox="1">
            <a:spLocks noGrp="1"/>
          </p:cNvSpPr>
          <p:nvPr>
            <p:ph type="body" idx="2"/>
          </p:nvPr>
        </p:nvSpPr>
        <p:spPr>
          <a:xfrm>
            <a:off x="15333170" y="436525"/>
            <a:ext cx="1926000" cy="246000"/>
          </a:xfrm>
          <a:prstGeom prst="rect">
            <a:avLst/>
          </a:prstGeom>
        </p:spPr>
        <p:txBody>
          <a:bodyPr spcFirstLastPara="1" wrap="square" lIns="91425" tIns="45700" rIns="91425" bIns="45700" anchor="t" anchorCtr="0">
            <a:normAutofit/>
          </a:bodyPr>
          <a:lstStyle>
            <a:lvl1pPr marL="457200" lvl="0" indent="-330200" algn="r" rtl="0">
              <a:spcBef>
                <a:spcPts val="640"/>
              </a:spcBef>
              <a:spcAft>
                <a:spcPts val="0"/>
              </a:spcAft>
              <a:buSzPts val="1600"/>
              <a:buChar char="•"/>
              <a:defRPr sz="1600" b="0"/>
            </a:lvl1pPr>
            <a:lvl2pPr marL="914400" lvl="1" indent="-330200" algn="r" rtl="0">
              <a:spcBef>
                <a:spcPts val="560"/>
              </a:spcBef>
              <a:spcAft>
                <a:spcPts val="0"/>
              </a:spcAft>
              <a:buSzPts val="1600"/>
              <a:buChar char="–"/>
              <a:defRPr sz="1600" b="0"/>
            </a:lvl2pPr>
            <a:lvl3pPr marL="1371600" lvl="2" indent="-330200" algn="r" rtl="0">
              <a:spcBef>
                <a:spcPts val="480"/>
              </a:spcBef>
              <a:spcAft>
                <a:spcPts val="0"/>
              </a:spcAft>
              <a:buSzPts val="1600"/>
              <a:buChar char="•"/>
              <a:defRPr sz="1600"/>
            </a:lvl3pPr>
            <a:lvl4pPr marL="1828800" lvl="3" indent="-330200" algn="r" rtl="0">
              <a:spcBef>
                <a:spcPts val="400"/>
              </a:spcBef>
              <a:spcAft>
                <a:spcPts val="0"/>
              </a:spcAft>
              <a:buSzPts val="1600"/>
              <a:buChar char="–"/>
              <a:defRPr/>
            </a:lvl4pPr>
            <a:lvl5pPr marL="2286000" lvl="4" indent="-330200" algn="r" rtl="0">
              <a:spcBef>
                <a:spcPts val="400"/>
              </a:spcBef>
              <a:spcAft>
                <a:spcPts val="0"/>
              </a:spcAft>
              <a:buClr>
                <a:srgbClr val="151318"/>
              </a:buClr>
              <a:buSzPts val="1600"/>
              <a:buChar char="»"/>
              <a:defRPr sz="1600">
                <a:solidFill>
                  <a:srgbClr val="151318"/>
                </a:solidFill>
              </a:defRPr>
            </a:lvl5pPr>
            <a:lvl6pPr marL="2743200" lvl="5" indent="-330200" algn="r" rtl="0">
              <a:spcBef>
                <a:spcPts val="400"/>
              </a:spcBef>
              <a:spcAft>
                <a:spcPts val="0"/>
              </a:spcAft>
              <a:buClr>
                <a:srgbClr val="151318"/>
              </a:buClr>
              <a:buSzPts val="1600"/>
              <a:buChar char="•"/>
              <a:defRPr sz="1600">
                <a:solidFill>
                  <a:srgbClr val="151318"/>
                </a:solidFill>
              </a:defRPr>
            </a:lvl6pPr>
            <a:lvl7pPr marL="3200400" lvl="6" indent="-330200" algn="r" rtl="0">
              <a:spcBef>
                <a:spcPts val="400"/>
              </a:spcBef>
              <a:spcAft>
                <a:spcPts val="0"/>
              </a:spcAft>
              <a:buClr>
                <a:srgbClr val="151318"/>
              </a:buClr>
              <a:buSzPts val="1600"/>
              <a:buChar char="•"/>
              <a:defRPr sz="1600">
                <a:solidFill>
                  <a:srgbClr val="151318"/>
                </a:solidFill>
              </a:defRPr>
            </a:lvl7pPr>
            <a:lvl8pPr marL="3657600" lvl="7" indent="-330200" algn="r" rtl="0">
              <a:spcBef>
                <a:spcPts val="400"/>
              </a:spcBef>
              <a:spcAft>
                <a:spcPts val="0"/>
              </a:spcAft>
              <a:buClr>
                <a:srgbClr val="151318"/>
              </a:buClr>
              <a:buSzPts val="1600"/>
              <a:buChar char="•"/>
              <a:defRPr sz="1600">
                <a:solidFill>
                  <a:srgbClr val="151318"/>
                </a:solidFill>
              </a:defRPr>
            </a:lvl8pPr>
            <a:lvl9pPr marL="4114800" lvl="8" indent="-330200" algn="r" rtl="0">
              <a:spcBef>
                <a:spcPts val="400"/>
              </a:spcBef>
              <a:spcAft>
                <a:spcPts val="0"/>
              </a:spcAft>
              <a:buClr>
                <a:srgbClr val="151318"/>
              </a:buClr>
              <a:buSzPts val="1600"/>
              <a:buChar char="•"/>
              <a:defRPr sz="1600">
                <a:solidFill>
                  <a:srgbClr val="151318"/>
                </a:solidFill>
              </a:defRPr>
            </a:lvl9pPr>
          </a:lstStyle>
          <a:p>
            <a:endParaRPr/>
          </a:p>
        </p:txBody>
      </p:sp>
      <p:sp>
        <p:nvSpPr>
          <p:cNvPr id="88" name="Google Shape;88;p8"/>
          <p:cNvSpPr txBox="1">
            <a:spLocks noGrp="1"/>
          </p:cNvSpPr>
          <p:nvPr>
            <p:ph type="body" idx="3"/>
          </p:nvPr>
        </p:nvSpPr>
        <p:spPr>
          <a:xfrm>
            <a:off x="1122945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89" name="Google Shape;89;p8"/>
          <p:cNvSpPr txBox="1">
            <a:spLocks noGrp="1"/>
          </p:cNvSpPr>
          <p:nvPr>
            <p:ph type="body" idx="4"/>
          </p:nvPr>
        </p:nvSpPr>
        <p:spPr>
          <a:xfrm>
            <a:off x="9506504"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90" name="Google Shape;90;p8"/>
          <p:cNvSpPr txBox="1">
            <a:spLocks noGrp="1"/>
          </p:cNvSpPr>
          <p:nvPr>
            <p:ph type="body" idx="5"/>
          </p:nvPr>
        </p:nvSpPr>
        <p:spPr>
          <a:xfrm>
            <a:off x="6004679" y="436525"/>
            <a:ext cx="869700" cy="246000"/>
          </a:xfrm>
          <a:prstGeom prst="rect">
            <a:avLst/>
          </a:prstGeom>
        </p:spPr>
        <p:txBody>
          <a:bodyPr spcFirstLastPara="1" wrap="square" lIns="91425" tIns="45700" rIns="91425" bIns="45700" anchor="t" anchorCtr="0">
            <a:normAutofit/>
          </a:bodyPr>
          <a:lstStyle>
            <a:lvl1pPr marL="457200" lvl="0" indent="-330200" algn="ctr" rtl="0">
              <a:spcBef>
                <a:spcPts val="640"/>
              </a:spcBef>
              <a:spcAft>
                <a:spcPts val="0"/>
              </a:spcAft>
              <a:buSzPts val="1600"/>
              <a:buChar char="•"/>
              <a:defRPr sz="1600" b="0"/>
            </a:lvl1pPr>
            <a:lvl2pPr marL="914400" lvl="1" indent="-330200" algn="ctr" rtl="0">
              <a:spcBef>
                <a:spcPts val="560"/>
              </a:spcBef>
              <a:spcAft>
                <a:spcPts val="0"/>
              </a:spcAft>
              <a:buSzPts val="1600"/>
              <a:buChar char="–"/>
              <a:defRPr sz="1600" b="0"/>
            </a:lvl2pPr>
            <a:lvl3pPr marL="1371600" lvl="2" indent="-330200" algn="ctr" rtl="0">
              <a:spcBef>
                <a:spcPts val="480"/>
              </a:spcBef>
              <a:spcAft>
                <a:spcPts val="0"/>
              </a:spcAft>
              <a:buSzPts val="1600"/>
              <a:buChar char="•"/>
              <a:defRPr sz="1600"/>
            </a:lvl3pPr>
            <a:lvl4pPr marL="1828800" lvl="3" indent="-330200" algn="ctr" rtl="0">
              <a:spcBef>
                <a:spcPts val="400"/>
              </a:spcBef>
              <a:spcAft>
                <a:spcPts val="0"/>
              </a:spcAft>
              <a:buSzPts val="1600"/>
              <a:buChar char="–"/>
              <a:defRPr/>
            </a:lvl4pPr>
            <a:lvl5pPr marL="2286000" lvl="4" indent="-330200" algn="ctr" rtl="0">
              <a:spcBef>
                <a:spcPts val="400"/>
              </a:spcBef>
              <a:spcAft>
                <a:spcPts val="0"/>
              </a:spcAft>
              <a:buClr>
                <a:srgbClr val="151318"/>
              </a:buClr>
              <a:buSzPts val="1600"/>
              <a:buChar char="»"/>
              <a:defRPr sz="1600">
                <a:solidFill>
                  <a:srgbClr val="151318"/>
                </a:solidFill>
              </a:defRPr>
            </a:lvl5pPr>
            <a:lvl6pPr marL="2743200" lvl="5" indent="-330200" algn="ctr" rtl="0">
              <a:spcBef>
                <a:spcPts val="400"/>
              </a:spcBef>
              <a:spcAft>
                <a:spcPts val="0"/>
              </a:spcAft>
              <a:buClr>
                <a:srgbClr val="151318"/>
              </a:buClr>
              <a:buSzPts val="1600"/>
              <a:buChar char="•"/>
              <a:defRPr sz="1600">
                <a:solidFill>
                  <a:srgbClr val="151318"/>
                </a:solidFill>
              </a:defRPr>
            </a:lvl6pPr>
            <a:lvl7pPr marL="3200400" lvl="6" indent="-330200" algn="ctr" rtl="0">
              <a:spcBef>
                <a:spcPts val="400"/>
              </a:spcBef>
              <a:spcAft>
                <a:spcPts val="0"/>
              </a:spcAft>
              <a:buClr>
                <a:srgbClr val="151318"/>
              </a:buClr>
              <a:buSzPts val="1600"/>
              <a:buChar char="•"/>
              <a:defRPr sz="1600">
                <a:solidFill>
                  <a:srgbClr val="151318"/>
                </a:solidFill>
              </a:defRPr>
            </a:lvl7pPr>
            <a:lvl8pPr marL="3657600" lvl="7" indent="-330200" algn="ctr" rtl="0">
              <a:spcBef>
                <a:spcPts val="400"/>
              </a:spcBef>
              <a:spcAft>
                <a:spcPts val="0"/>
              </a:spcAft>
              <a:buClr>
                <a:srgbClr val="151318"/>
              </a:buClr>
              <a:buSzPts val="1600"/>
              <a:buChar char="•"/>
              <a:defRPr sz="1600">
                <a:solidFill>
                  <a:srgbClr val="151318"/>
                </a:solidFill>
              </a:defRPr>
            </a:lvl8pPr>
            <a:lvl9pPr marL="4114800" lvl="8" indent="-330200" algn="ctr" rtl="0">
              <a:spcBef>
                <a:spcPts val="400"/>
              </a:spcBef>
              <a:spcAft>
                <a:spcPts val="0"/>
              </a:spcAft>
              <a:buClr>
                <a:srgbClr val="151318"/>
              </a:buClr>
              <a:buSzPts val="1600"/>
              <a:buChar char="•"/>
              <a:defRPr sz="1600">
                <a:solidFill>
                  <a:srgbClr val="151318"/>
                </a:solidFill>
              </a:defRPr>
            </a:lvl9pPr>
          </a:lstStyle>
          <a:p>
            <a:endParaRPr/>
          </a:p>
        </p:txBody>
      </p:sp>
      <p:sp>
        <p:nvSpPr>
          <p:cNvPr id="91" name="Google Shape;91;p8"/>
          <p:cNvSpPr txBox="1">
            <a:spLocks noGrp="1"/>
          </p:cNvSpPr>
          <p:nvPr>
            <p:ph type="body" idx="6"/>
          </p:nvPr>
        </p:nvSpPr>
        <p:spPr>
          <a:xfrm>
            <a:off x="1033575" y="436525"/>
            <a:ext cx="779700" cy="246000"/>
          </a:xfrm>
          <a:prstGeom prst="rect">
            <a:avLst/>
          </a:prstGeom>
        </p:spPr>
        <p:txBody>
          <a:bodyPr spcFirstLastPara="1" wrap="square" lIns="91425" tIns="45700" rIns="91425" bIns="45700" anchor="t" anchorCtr="0">
            <a:normAutofit/>
          </a:bodyPr>
          <a:lstStyle>
            <a:lvl1pPr marL="457200" lvl="0" indent="-330200" rtl="0">
              <a:spcBef>
                <a:spcPts val="640"/>
              </a:spcBef>
              <a:spcAft>
                <a:spcPts val="0"/>
              </a:spcAft>
              <a:buClr>
                <a:srgbClr val="537E87"/>
              </a:buClr>
              <a:buSzPts val="1600"/>
              <a:buChar char="•"/>
              <a:defRPr sz="1600">
                <a:solidFill>
                  <a:srgbClr val="537E87"/>
                </a:solidFill>
              </a:defRPr>
            </a:lvl1pPr>
            <a:lvl2pPr marL="914400" lvl="1" indent="-330200" rtl="0">
              <a:spcBef>
                <a:spcPts val="560"/>
              </a:spcBef>
              <a:spcAft>
                <a:spcPts val="0"/>
              </a:spcAft>
              <a:buClr>
                <a:srgbClr val="537E87"/>
              </a:buClr>
              <a:buSzPts val="1600"/>
              <a:buChar char="–"/>
              <a:defRPr sz="1600">
                <a:solidFill>
                  <a:srgbClr val="537E87"/>
                </a:solidFill>
              </a:defRPr>
            </a:lvl2pPr>
            <a:lvl3pPr marL="1371600" lvl="2" indent="-330200" rtl="0">
              <a:spcBef>
                <a:spcPts val="480"/>
              </a:spcBef>
              <a:spcAft>
                <a:spcPts val="0"/>
              </a:spcAft>
              <a:buClr>
                <a:srgbClr val="537E87"/>
              </a:buClr>
              <a:buSzPts val="1600"/>
              <a:buChar char="•"/>
              <a:defRPr sz="1600" b="1">
                <a:solidFill>
                  <a:srgbClr val="537E87"/>
                </a:solidFill>
              </a:defRPr>
            </a:lvl3pPr>
            <a:lvl4pPr marL="1828800" lvl="3" indent="-330200" rtl="0">
              <a:spcBef>
                <a:spcPts val="400"/>
              </a:spcBef>
              <a:spcAft>
                <a:spcPts val="0"/>
              </a:spcAft>
              <a:buClr>
                <a:srgbClr val="537E87"/>
              </a:buClr>
              <a:buSzPts val="1600"/>
              <a:buChar char="–"/>
              <a:defRPr b="1">
                <a:solidFill>
                  <a:srgbClr val="537E87"/>
                </a:solidFill>
              </a:defRPr>
            </a:lvl4pPr>
            <a:lvl5pPr marL="2286000" lvl="4" indent="-330200" rtl="0">
              <a:spcBef>
                <a:spcPts val="400"/>
              </a:spcBef>
              <a:spcAft>
                <a:spcPts val="0"/>
              </a:spcAft>
              <a:buClr>
                <a:srgbClr val="537E87"/>
              </a:buClr>
              <a:buSzPts val="1600"/>
              <a:buChar char="»"/>
              <a:defRPr sz="1600" b="1">
                <a:solidFill>
                  <a:srgbClr val="537E87"/>
                </a:solidFill>
              </a:defRPr>
            </a:lvl5pPr>
            <a:lvl6pPr marL="2743200" lvl="5" indent="-330200" rtl="0">
              <a:spcBef>
                <a:spcPts val="400"/>
              </a:spcBef>
              <a:spcAft>
                <a:spcPts val="0"/>
              </a:spcAft>
              <a:buClr>
                <a:srgbClr val="537E87"/>
              </a:buClr>
              <a:buSzPts val="1600"/>
              <a:buChar char="•"/>
              <a:defRPr sz="1600" b="1">
                <a:solidFill>
                  <a:srgbClr val="537E87"/>
                </a:solidFill>
              </a:defRPr>
            </a:lvl6pPr>
            <a:lvl7pPr marL="3200400" lvl="6" indent="-330200" rtl="0">
              <a:spcBef>
                <a:spcPts val="400"/>
              </a:spcBef>
              <a:spcAft>
                <a:spcPts val="0"/>
              </a:spcAft>
              <a:buClr>
                <a:srgbClr val="537E87"/>
              </a:buClr>
              <a:buSzPts val="1600"/>
              <a:buChar char="•"/>
              <a:defRPr sz="1600" b="1">
                <a:solidFill>
                  <a:srgbClr val="537E87"/>
                </a:solidFill>
              </a:defRPr>
            </a:lvl7pPr>
            <a:lvl8pPr marL="3657600" lvl="7" indent="-330200" rtl="0">
              <a:spcBef>
                <a:spcPts val="400"/>
              </a:spcBef>
              <a:spcAft>
                <a:spcPts val="0"/>
              </a:spcAft>
              <a:buClr>
                <a:srgbClr val="537E87"/>
              </a:buClr>
              <a:buSzPts val="1600"/>
              <a:buChar char="•"/>
              <a:defRPr sz="1600" b="1">
                <a:solidFill>
                  <a:srgbClr val="537E87"/>
                </a:solidFill>
              </a:defRPr>
            </a:lvl8pPr>
            <a:lvl9pPr marL="4114800" lvl="8" indent="-330200" rtl="0">
              <a:spcBef>
                <a:spcPts val="400"/>
              </a:spcBef>
              <a:spcAft>
                <a:spcPts val="0"/>
              </a:spcAft>
              <a:buClr>
                <a:srgbClr val="537E87"/>
              </a:buClr>
              <a:buSzPts val="1600"/>
              <a:buChar char="•"/>
              <a:defRPr sz="1600" b="1">
                <a:solidFill>
                  <a:srgbClr val="537E87"/>
                </a:solidFill>
              </a:defRPr>
            </a:lvl9pPr>
          </a:lstStyle>
          <a:p>
            <a:endParaRPr/>
          </a:p>
        </p:txBody>
      </p:sp>
      <p:sp>
        <p:nvSpPr>
          <p:cNvPr id="92" name="Google Shape;92;p8"/>
          <p:cNvSpPr>
            <a:spLocks noGrp="1"/>
          </p:cNvSpPr>
          <p:nvPr>
            <p:ph type="pic" idx="7"/>
          </p:nvPr>
        </p:nvSpPr>
        <p:spPr>
          <a:xfrm>
            <a:off x="1028700" y="1046188"/>
            <a:ext cx="16230600" cy="5190900"/>
          </a:xfrm>
          <a:prstGeom prst="rect">
            <a:avLst/>
          </a:prstGeom>
          <a:noFill/>
          <a:ln>
            <a:noFill/>
          </a:ln>
        </p:spPr>
      </p:sp>
      <p:grpSp>
        <p:nvGrpSpPr>
          <p:cNvPr id="93" name="Google Shape;93;p8"/>
          <p:cNvGrpSpPr/>
          <p:nvPr/>
        </p:nvGrpSpPr>
        <p:grpSpPr>
          <a:xfrm>
            <a:off x="1028700" y="3404344"/>
            <a:ext cx="16230707" cy="2818344"/>
            <a:chOff x="0" y="0"/>
            <a:chExt cx="4274726" cy="742275"/>
          </a:xfrm>
        </p:grpSpPr>
        <p:sp>
          <p:nvSpPr>
            <p:cNvPr id="94" name="Google Shape;94;p8"/>
            <p:cNvSpPr/>
            <p:nvPr/>
          </p:nvSpPr>
          <p:spPr>
            <a:xfrm>
              <a:off x="0" y="0"/>
              <a:ext cx="4274726" cy="742153"/>
            </a:xfrm>
            <a:custGeom>
              <a:avLst/>
              <a:gdLst/>
              <a:ahLst/>
              <a:cxnLst/>
              <a:rect l="l" t="t" r="r" b="b"/>
              <a:pathLst>
                <a:path w="4274726" h="742153" extrusionOk="0">
                  <a:moveTo>
                    <a:pt x="0" y="0"/>
                  </a:moveTo>
                  <a:lnTo>
                    <a:pt x="4274726" y="0"/>
                  </a:lnTo>
                  <a:lnTo>
                    <a:pt x="4274726" y="742153"/>
                  </a:lnTo>
                  <a:lnTo>
                    <a:pt x="0" y="742153"/>
                  </a:lnTo>
                  <a:close/>
                </a:path>
              </a:pathLst>
            </a:custGeom>
            <a:gradFill>
              <a:gsLst>
                <a:gs pos="0">
                  <a:srgbClr val="151318">
                    <a:alpha val="0"/>
                  </a:srgbClr>
                </a:gs>
                <a:gs pos="50000">
                  <a:srgbClr val="151318">
                    <a:alpha val="7450"/>
                  </a:srgbClr>
                </a:gs>
                <a:gs pos="100000">
                  <a:srgbClr val="151318"/>
                </a:gs>
              </a:gsLst>
              <a:lin ang="5400012" scaled="0"/>
            </a:gradFill>
            <a:ln>
              <a:noFill/>
            </a:ln>
          </p:spPr>
        </p:sp>
        <p:sp>
          <p:nvSpPr>
            <p:cNvPr id="95" name="Google Shape;95;p8"/>
            <p:cNvSpPr txBox="1"/>
            <p:nvPr/>
          </p:nvSpPr>
          <p:spPr>
            <a:xfrm>
              <a:off x="0" y="28575"/>
              <a:ext cx="4274700" cy="713700"/>
            </a:xfrm>
            <a:prstGeom prst="rect">
              <a:avLst/>
            </a:prstGeom>
            <a:noFill/>
            <a:ln>
              <a:noFill/>
            </a:ln>
          </p:spPr>
          <p:txBody>
            <a:bodyPr spcFirstLastPara="1" wrap="square" lIns="50800" tIns="50800" rIns="50800" bIns="50800" anchor="ctr" anchorCtr="0">
              <a:noAutofit/>
            </a:bodyPr>
            <a:lstStyle/>
            <a:p>
              <a:pPr marL="0" marR="0" lvl="0" indent="0" algn="ctr" rtl="0">
                <a:lnSpc>
                  <a:spcPct val="88833"/>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96" name="Google Shape;96;p8"/>
          <p:cNvSpPr txBox="1">
            <a:spLocks noGrp="1"/>
          </p:cNvSpPr>
          <p:nvPr>
            <p:ph type="body" idx="8"/>
          </p:nvPr>
        </p:nvSpPr>
        <p:spPr>
          <a:xfrm>
            <a:off x="1351000" y="4849000"/>
            <a:ext cx="5834700" cy="347400"/>
          </a:xfrm>
          <a:prstGeom prst="rect">
            <a:avLst/>
          </a:prstGeom>
        </p:spPr>
        <p:txBody>
          <a:bodyPr spcFirstLastPara="1" wrap="square" lIns="91425" tIns="45700" rIns="91425" bIns="45700" anchor="t" anchorCtr="0">
            <a:normAutofit/>
          </a:bodyPr>
          <a:lstStyle>
            <a:lvl1pPr marL="457200" lvl="0" indent="-406400" rtl="0">
              <a:spcBef>
                <a:spcPts val="640"/>
              </a:spcBef>
              <a:spcAft>
                <a:spcPts val="0"/>
              </a:spcAft>
              <a:buClr>
                <a:schemeClr val="lt1"/>
              </a:buClr>
              <a:buSzPts val="2800"/>
              <a:buChar char="•"/>
              <a:defRPr sz="2800">
                <a:solidFill>
                  <a:schemeClr val="lt1"/>
                </a:solidFill>
              </a:defRPr>
            </a:lvl1pPr>
            <a:lvl2pPr marL="914400" lvl="1" indent="-406400" rtl="0">
              <a:spcBef>
                <a:spcPts val="560"/>
              </a:spcBef>
              <a:spcAft>
                <a:spcPts val="0"/>
              </a:spcAft>
              <a:buClr>
                <a:schemeClr val="lt1"/>
              </a:buClr>
              <a:buSzPts val="2800"/>
              <a:buChar char="–"/>
              <a:defRPr>
                <a:solidFill>
                  <a:schemeClr val="lt1"/>
                </a:solidFill>
              </a:defRPr>
            </a:lvl2pPr>
            <a:lvl3pPr marL="1371600" lvl="2" indent="-406400" rtl="0">
              <a:spcBef>
                <a:spcPts val="480"/>
              </a:spcBef>
              <a:spcAft>
                <a:spcPts val="0"/>
              </a:spcAft>
              <a:buClr>
                <a:schemeClr val="lt1"/>
              </a:buClr>
              <a:buSzPts val="2800"/>
              <a:buChar char="•"/>
              <a:defRPr sz="2800" b="1">
                <a:solidFill>
                  <a:schemeClr val="lt1"/>
                </a:solidFill>
              </a:defRPr>
            </a:lvl3pPr>
            <a:lvl4pPr marL="1828800" lvl="3" indent="-406400" rtl="0">
              <a:spcBef>
                <a:spcPts val="400"/>
              </a:spcBef>
              <a:spcAft>
                <a:spcPts val="0"/>
              </a:spcAft>
              <a:buClr>
                <a:schemeClr val="lt1"/>
              </a:buClr>
              <a:buSzPts val="2800"/>
              <a:buChar char="–"/>
              <a:defRPr sz="2800" b="1">
                <a:solidFill>
                  <a:schemeClr val="lt1"/>
                </a:solidFill>
              </a:defRPr>
            </a:lvl4pPr>
            <a:lvl5pPr marL="2286000" lvl="4" indent="-406400" rtl="0">
              <a:spcBef>
                <a:spcPts val="400"/>
              </a:spcBef>
              <a:spcAft>
                <a:spcPts val="0"/>
              </a:spcAft>
              <a:buClr>
                <a:schemeClr val="lt1"/>
              </a:buClr>
              <a:buSzPts val="2800"/>
              <a:buChar char="»"/>
              <a:defRPr sz="2800" b="1">
                <a:solidFill>
                  <a:schemeClr val="lt1"/>
                </a:solidFill>
              </a:defRPr>
            </a:lvl5pPr>
            <a:lvl6pPr marL="2743200" lvl="5" indent="-406400" rtl="0">
              <a:spcBef>
                <a:spcPts val="400"/>
              </a:spcBef>
              <a:spcAft>
                <a:spcPts val="0"/>
              </a:spcAft>
              <a:buClr>
                <a:schemeClr val="lt1"/>
              </a:buClr>
              <a:buSzPts val="2800"/>
              <a:buChar char="•"/>
              <a:defRPr sz="2800" b="1">
                <a:solidFill>
                  <a:schemeClr val="lt1"/>
                </a:solidFill>
              </a:defRPr>
            </a:lvl6pPr>
            <a:lvl7pPr marL="3200400" lvl="6" indent="-406400" rtl="0">
              <a:spcBef>
                <a:spcPts val="400"/>
              </a:spcBef>
              <a:spcAft>
                <a:spcPts val="0"/>
              </a:spcAft>
              <a:buClr>
                <a:schemeClr val="lt1"/>
              </a:buClr>
              <a:buSzPts val="2800"/>
              <a:buChar char="•"/>
              <a:defRPr sz="2800" b="1">
                <a:solidFill>
                  <a:schemeClr val="lt1"/>
                </a:solidFill>
              </a:defRPr>
            </a:lvl7pPr>
            <a:lvl8pPr marL="3657600" lvl="7" indent="-406400" rtl="0">
              <a:spcBef>
                <a:spcPts val="400"/>
              </a:spcBef>
              <a:spcAft>
                <a:spcPts val="0"/>
              </a:spcAft>
              <a:buClr>
                <a:schemeClr val="lt1"/>
              </a:buClr>
              <a:buSzPts val="2800"/>
              <a:buChar char="•"/>
              <a:defRPr sz="2800" b="1">
                <a:solidFill>
                  <a:schemeClr val="lt1"/>
                </a:solidFill>
              </a:defRPr>
            </a:lvl8pPr>
            <a:lvl9pPr marL="4114800" lvl="8" indent="-406400" rtl="0">
              <a:spcBef>
                <a:spcPts val="400"/>
              </a:spcBef>
              <a:spcAft>
                <a:spcPts val="0"/>
              </a:spcAft>
              <a:buClr>
                <a:schemeClr val="lt1"/>
              </a:buClr>
              <a:buSzPts val="2800"/>
              <a:buChar char="•"/>
              <a:defRPr sz="2800" b="1">
                <a:solidFill>
                  <a:schemeClr val="lt1"/>
                </a:solidFill>
              </a:defRPr>
            </a:lvl9pPr>
          </a:lstStyle>
          <a:p>
            <a:endParaRPr/>
          </a:p>
        </p:txBody>
      </p:sp>
      <p:sp>
        <p:nvSpPr>
          <p:cNvPr id="97" name="Google Shape;97;p8"/>
          <p:cNvSpPr txBox="1">
            <a:spLocks noGrp="1"/>
          </p:cNvSpPr>
          <p:nvPr>
            <p:ph type="body" idx="9"/>
          </p:nvPr>
        </p:nvSpPr>
        <p:spPr>
          <a:xfrm>
            <a:off x="1351000" y="5150850"/>
            <a:ext cx="58347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Clr>
                <a:schemeClr val="lt1"/>
              </a:buClr>
              <a:buSzPts val="1800"/>
              <a:buChar char="•"/>
              <a:defRPr sz="1800" b="0">
                <a:solidFill>
                  <a:schemeClr val="lt1"/>
                </a:solidFill>
              </a:defRPr>
            </a:lvl1pPr>
            <a:lvl2pPr marL="914400" lvl="1" indent="-342900" rtl="0">
              <a:spcBef>
                <a:spcPts val="560"/>
              </a:spcBef>
              <a:spcAft>
                <a:spcPts val="0"/>
              </a:spcAft>
              <a:buClr>
                <a:schemeClr val="lt1"/>
              </a:buClr>
              <a:buSzPts val="1800"/>
              <a:buChar char="–"/>
              <a:defRPr sz="1800" b="0">
                <a:solidFill>
                  <a:schemeClr val="lt1"/>
                </a:solidFill>
              </a:defRPr>
            </a:lvl2pPr>
            <a:lvl3pPr marL="1371600" lvl="2" indent="-342900" rtl="0">
              <a:spcBef>
                <a:spcPts val="480"/>
              </a:spcBef>
              <a:spcAft>
                <a:spcPts val="0"/>
              </a:spcAft>
              <a:buClr>
                <a:schemeClr val="lt1"/>
              </a:buClr>
              <a:buSzPts val="1800"/>
              <a:buChar char="•"/>
              <a:defRPr>
                <a:solidFill>
                  <a:schemeClr val="lt1"/>
                </a:solidFill>
              </a:defRPr>
            </a:lvl3pPr>
            <a:lvl4pPr marL="1828800" lvl="3" indent="-342900" rtl="0">
              <a:spcBef>
                <a:spcPts val="400"/>
              </a:spcBef>
              <a:spcAft>
                <a:spcPts val="0"/>
              </a:spcAft>
              <a:buClr>
                <a:schemeClr val="lt1"/>
              </a:buClr>
              <a:buSzPts val="1800"/>
              <a:buChar char="–"/>
              <a:defRPr sz="1800">
                <a:solidFill>
                  <a:schemeClr val="lt1"/>
                </a:solidFill>
              </a:defRPr>
            </a:lvl4pPr>
            <a:lvl5pPr marL="2286000" lvl="4" indent="-342900" rtl="0">
              <a:spcBef>
                <a:spcPts val="400"/>
              </a:spcBef>
              <a:spcAft>
                <a:spcPts val="0"/>
              </a:spcAft>
              <a:buClr>
                <a:schemeClr val="lt1"/>
              </a:buClr>
              <a:buSzPts val="1800"/>
              <a:buChar char="»"/>
              <a:defRPr sz="1800">
                <a:solidFill>
                  <a:schemeClr val="lt1"/>
                </a:solidFill>
              </a:defRPr>
            </a:lvl5pPr>
            <a:lvl6pPr marL="2743200" lvl="5" indent="-342900" rtl="0">
              <a:spcBef>
                <a:spcPts val="400"/>
              </a:spcBef>
              <a:spcAft>
                <a:spcPts val="0"/>
              </a:spcAft>
              <a:buClr>
                <a:schemeClr val="lt1"/>
              </a:buClr>
              <a:buSzPts val="1800"/>
              <a:buChar char="•"/>
              <a:defRPr sz="1800">
                <a:solidFill>
                  <a:schemeClr val="lt1"/>
                </a:solidFill>
              </a:defRPr>
            </a:lvl6pPr>
            <a:lvl7pPr marL="3200400" lvl="6" indent="-342900" rtl="0">
              <a:spcBef>
                <a:spcPts val="400"/>
              </a:spcBef>
              <a:spcAft>
                <a:spcPts val="0"/>
              </a:spcAft>
              <a:buClr>
                <a:schemeClr val="lt1"/>
              </a:buClr>
              <a:buSzPts val="1800"/>
              <a:buChar char="•"/>
              <a:defRPr sz="1800">
                <a:solidFill>
                  <a:schemeClr val="lt1"/>
                </a:solidFill>
              </a:defRPr>
            </a:lvl7pPr>
            <a:lvl8pPr marL="3657600" lvl="7" indent="-342900" rtl="0">
              <a:spcBef>
                <a:spcPts val="400"/>
              </a:spcBef>
              <a:spcAft>
                <a:spcPts val="0"/>
              </a:spcAft>
              <a:buClr>
                <a:schemeClr val="lt1"/>
              </a:buClr>
              <a:buSzPts val="1800"/>
              <a:buChar char="•"/>
              <a:defRPr sz="1800">
                <a:solidFill>
                  <a:schemeClr val="lt1"/>
                </a:solidFill>
              </a:defRPr>
            </a:lvl8pPr>
            <a:lvl9pPr marL="4114800" lvl="8" indent="-342900" rtl="0">
              <a:spcBef>
                <a:spcPts val="400"/>
              </a:spcBef>
              <a:spcAft>
                <a:spcPts val="0"/>
              </a:spcAft>
              <a:buClr>
                <a:schemeClr val="lt1"/>
              </a:buClr>
              <a:buSzPts val="1800"/>
              <a:buChar char="•"/>
              <a:defRPr sz="1800">
                <a:solidFill>
                  <a:schemeClr val="lt1"/>
                </a:solidFill>
              </a:defRPr>
            </a:lvl9pPr>
          </a:lstStyle>
          <a:p>
            <a:endParaRPr/>
          </a:p>
        </p:txBody>
      </p:sp>
      <p:cxnSp>
        <p:nvCxnSpPr>
          <p:cNvPr id="98" name="Google Shape;98;p8"/>
          <p:cNvCxnSpPr/>
          <p:nvPr/>
        </p:nvCxnSpPr>
        <p:spPr>
          <a:xfrm>
            <a:off x="11795760" y="7265283"/>
            <a:ext cx="5463600" cy="0"/>
          </a:xfrm>
          <a:prstGeom prst="straightConnector1">
            <a:avLst/>
          </a:prstGeom>
          <a:noFill/>
          <a:ln w="19050" cap="flat" cmpd="sng">
            <a:solidFill>
              <a:srgbClr val="000000"/>
            </a:solidFill>
            <a:prstDash val="solid"/>
            <a:round/>
            <a:headEnd type="none" w="sm" len="sm"/>
            <a:tailEnd type="none" w="sm" len="sm"/>
          </a:ln>
        </p:spPr>
      </p:cxnSp>
      <p:sp>
        <p:nvSpPr>
          <p:cNvPr id="99" name="Google Shape;99;p8"/>
          <p:cNvSpPr>
            <a:spLocks noGrp="1"/>
          </p:cNvSpPr>
          <p:nvPr>
            <p:ph type="pic" idx="13"/>
          </p:nvPr>
        </p:nvSpPr>
        <p:spPr>
          <a:xfrm>
            <a:off x="1028775" y="6607038"/>
            <a:ext cx="3239700" cy="2644800"/>
          </a:xfrm>
          <a:prstGeom prst="rect">
            <a:avLst/>
          </a:prstGeom>
          <a:noFill/>
          <a:ln>
            <a:noFill/>
          </a:ln>
        </p:spPr>
      </p:sp>
      <p:sp>
        <p:nvSpPr>
          <p:cNvPr id="100" name="Google Shape;100;p8"/>
          <p:cNvSpPr>
            <a:spLocks noGrp="1"/>
          </p:cNvSpPr>
          <p:nvPr>
            <p:ph type="pic" idx="14"/>
          </p:nvPr>
        </p:nvSpPr>
        <p:spPr>
          <a:xfrm>
            <a:off x="4643450" y="6607038"/>
            <a:ext cx="3239700" cy="2644800"/>
          </a:xfrm>
          <a:prstGeom prst="rect">
            <a:avLst/>
          </a:prstGeom>
          <a:noFill/>
          <a:ln>
            <a:noFill/>
          </a:ln>
        </p:spPr>
      </p:sp>
      <p:sp>
        <p:nvSpPr>
          <p:cNvPr id="101" name="Google Shape;101;p8"/>
          <p:cNvSpPr>
            <a:spLocks noGrp="1"/>
          </p:cNvSpPr>
          <p:nvPr>
            <p:ph type="pic" idx="15"/>
          </p:nvPr>
        </p:nvSpPr>
        <p:spPr>
          <a:xfrm>
            <a:off x="8258125" y="6607038"/>
            <a:ext cx="3239700" cy="2644800"/>
          </a:xfrm>
          <a:prstGeom prst="rect">
            <a:avLst/>
          </a:prstGeom>
          <a:noFill/>
          <a:ln>
            <a:noFill/>
          </a:ln>
        </p:spPr>
      </p:sp>
      <p:sp>
        <p:nvSpPr>
          <p:cNvPr id="102" name="Google Shape;102;p8"/>
          <p:cNvSpPr txBox="1">
            <a:spLocks noGrp="1"/>
          </p:cNvSpPr>
          <p:nvPr>
            <p:ph type="body" idx="16"/>
          </p:nvPr>
        </p:nvSpPr>
        <p:spPr>
          <a:xfrm>
            <a:off x="11795750" y="8540775"/>
            <a:ext cx="81153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cxnSp>
        <p:nvCxnSpPr>
          <p:cNvPr id="103" name="Google Shape;103;p8"/>
          <p:cNvCxnSpPr/>
          <p:nvPr/>
        </p:nvCxnSpPr>
        <p:spPr>
          <a:xfrm>
            <a:off x="11795760" y="7845028"/>
            <a:ext cx="5463600" cy="0"/>
          </a:xfrm>
          <a:prstGeom prst="straightConnector1">
            <a:avLst/>
          </a:prstGeom>
          <a:noFill/>
          <a:ln w="19050" cap="flat" cmpd="sng">
            <a:solidFill>
              <a:srgbClr val="000000"/>
            </a:solidFill>
            <a:prstDash val="solid"/>
            <a:round/>
            <a:headEnd type="none" w="sm" len="sm"/>
            <a:tailEnd type="none" w="sm" len="sm"/>
          </a:ln>
        </p:spPr>
      </p:cxnSp>
      <p:cxnSp>
        <p:nvCxnSpPr>
          <p:cNvPr id="104" name="Google Shape;104;p8"/>
          <p:cNvCxnSpPr/>
          <p:nvPr/>
        </p:nvCxnSpPr>
        <p:spPr>
          <a:xfrm>
            <a:off x="11795760" y="8424772"/>
            <a:ext cx="5463600" cy="0"/>
          </a:xfrm>
          <a:prstGeom prst="straightConnector1">
            <a:avLst/>
          </a:prstGeom>
          <a:noFill/>
          <a:ln w="19050" cap="flat" cmpd="sng">
            <a:solidFill>
              <a:srgbClr val="000000"/>
            </a:solidFill>
            <a:prstDash val="solid"/>
            <a:round/>
            <a:headEnd type="none" w="sm" len="sm"/>
            <a:tailEnd type="none" w="sm" len="sm"/>
          </a:ln>
        </p:spPr>
      </p:cxnSp>
      <p:cxnSp>
        <p:nvCxnSpPr>
          <p:cNvPr id="105" name="Google Shape;105;p8"/>
          <p:cNvCxnSpPr/>
          <p:nvPr/>
        </p:nvCxnSpPr>
        <p:spPr>
          <a:xfrm>
            <a:off x="11795760" y="9004204"/>
            <a:ext cx="5463600" cy="0"/>
          </a:xfrm>
          <a:prstGeom prst="straightConnector1">
            <a:avLst/>
          </a:prstGeom>
          <a:noFill/>
          <a:ln w="19050" cap="flat" cmpd="sng">
            <a:solidFill>
              <a:srgbClr val="000000"/>
            </a:solidFill>
            <a:prstDash val="solid"/>
            <a:round/>
            <a:headEnd type="none" w="sm" len="sm"/>
            <a:tailEnd type="none" w="sm" len="sm"/>
          </a:ln>
        </p:spPr>
      </p:cxnSp>
      <p:sp>
        <p:nvSpPr>
          <p:cNvPr id="106" name="Google Shape;106;p8"/>
          <p:cNvSpPr txBox="1">
            <a:spLocks noGrp="1"/>
          </p:cNvSpPr>
          <p:nvPr>
            <p:ph type="body" idx="17"/>
          </p:nvPr>
        </p:nvSpPr>
        <p:spPr>
          <a:xfrm>
            <a:off x="11795750" y="7961200"/>
            <a:ext cx="81153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
        <p:nvSpPr>
          <p:cNvPr id="107" name="Google Shape;107;p8"/>
          <p:cNvSpPr txBox="1">
            <a:spLocks noGrp="1"/>
          </p:cNvSpPr>
          <p:nvPr>
            <p:ph type="body" idx="18"/>
          </p:nvPr>
        </p:nvSpPr>
        <p:spPr>
          <a:xfrm>
            <a:off x="11795750" y="7381450"/>
            <a:ext cx="81153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
        <p:nvSpPr>
          <p:cNvPr id="108" name="Google Shape;108;p8"/>
          <p:cNvSpPr txBox="1">
            <a:spLocks noGrp="1"/>
          </p:cNvSpPr>
          <p:nvPr>
            <p:ph type="body" idx="19"/>
          </p:nvPr>
        </p:nvSpPr>
        <p:spPr>
          <a:xfrm>
            <a:off x="11795750" y="6801700"/>
            <a:ext cx="8115300" cy="347400"/>
          </a:xfrm>
          <a:prstGeom prst="rect">
            <a:avLst/>
          </a:prstGeom>
        </p:spPr>
        <p:txBody>
          <a:bodyPr spcFirstLastPara="1" wrap="square" lIns="91425" tIns="45700" rIns="91425" bIns="45700" anchor="t" anchorCtr="0">
            <a:normAutofit/>
          </a:bodyPr>
          <a:lstStyle>
            <a:lvl1pPr marL="457200" lvl="0" indent="-342900" rtl="0">
              <a:spcBef>
                <a:spcPts val="640"/>
              </a:spcBef>
              <a:spcAft>
                <a:spcPts val="0"/>
              </a:spcAft>
              <a:buSzPts val="1800"/>
              <a:buChar char="•"/>
              <a:defRPr sz="1800" b="0"/>
            </a:lvl1pPr>
            <a:lvl2pPr marL="914400" lvl="1" indent="-342900" rtl="0">
              <a:spcBef>
                <a:spcPts val="560"/>
              </a:spcBef>
              <a:spcAft>
                <a:spcPts val="0"/>
              </a:spcAft>
              <a:buSzPts val="1800"/>
              <a:buChar char="–"/>
              <a:defRPr sz="1800" b="0"/>
            </a:lvl2pPr>
            <a:lvl3pPr marL="1371600" lvl="2" indent="-342900" rtl="0">
              <a:spcBef>
                <a:spcPts val="480"/>
              </a:spcBef>
              <a:spcAft>
                <a:spcPts val="0"/>
              </a:spcAft>
              <a:buSzPts val="1800"/>
              <a:buChar char="•"/>
              <a:defRPr/>
            </a:lvl3pPr>
            <a:lvl4pPr marL="1828800" lvl="3" indent="-342900" rtl="0">
              <a:spcBef>
                <a:spcPts val="400"/>
              </a:spcBef>
              <a:spcAft>
                <a:spcPts val="0"/>
              </a:spcAft>
              <a:buSzPts val="1800"/>
              <a:buChar char="–"/>
              <a:defRPr sz="1800"/>
            </a:lvl4pPr>
            <a:lvl5pPr marL="2286000" lvl="4" indent="-342900" rtl="0">
              <a:spcBef>
                <a:spcPts val="400"/>
              </a:spcBef>
              <a:spcAft>
                <a:spcPts val="0"/>
              </a:spcAft>
              <a:buClr>
                <a:srgbClr val="151318"/>
              </a:buClr>
              <a:buSzPts val="1800"/>
              <a:buChar char="»"/>
              <a:defRPr sz="1800">
                <a:solidFill>
                  <a:srgbClr val="151318"/>
                </a:solidFill>
              </a:defRPr>
            </a:lvl5pPr>
            <a:lvl6pPr marL="2743200" lvl="5" indent="-342900" rtl="0">
              <a:spcBef>
                <a:spcPts val="400"/>
              </a:spcBef>
              <a:spcAft>
                <a:spcPts val="0"/>
              </a:spcAft>
              <a:buClr>
                <a:srgbClr val="151318"/>
              </a:buClr>
              <a:buSzPts val="1800"/>
              <a:buChar char="•"/>
              <a:defRPr sz="1800">
                <a:solidFill>
                  <a:srgbClr val="151318"/>
                </a:solidFill>
              </a:defRPr>
            </a:lvl6pPr>
            <a:lvl7pPr marL="3200400" lvl="6" indent="-342900" rtl="0">
              <a:spcBef>
                <a:spcPts val="400"/>
              </a:spcBef>
              <a:spcAft>
                <a:spcPts val="0"/>
              </a:spcAft>
              <a:buClr>
                <a:srgbClr val="151318"/>
              </a:buClr>
              <a:buSzPts val="1800"/>
              <a:buChar char="•"/>
              <a:defRPr sz="1800">
                <a:solidFill>
                  <a:srgbClr val="151318"/>
                </a:solidFill>
              </a:defRPr>
            </a:lvl7pPr>
            <a:lvl8pPr marL="3657600" lvl="7" indent="-342900" rtl="0">
              <a:spcBef>
                <a:spcPts val="400"/>
              </a:spcBef>
              <a:spcAft>
                <a:spcPts val="0"/>
              </a:spcAft>
              <a:buClr>
                <a:srgbClr val="151318"/>
              </a:buClr>
              <a:buSzPts val="1800"/>
              <a:buChar char="•"/>
              <a:defRPr sz="1800">
                <a:solidFill>
                  <a:srgbClr val="151318"/>
                </a:solidFill>
              </a:defRPr>
            </a:lvl8pPr>
            <a:lvl9pPr marL="4114800" lvl="8" indent="-342900" rtl="0">
              <a:spcBef>
                <a:spcPts val="400"/>
              </a:spcBef>
              <a:spcAft>
                <a:spcPts val="0"/>
              </a:spcAft>
              <a:buClr>
                <a:srgbClr val="151318"/>
              </a:buClr>
              <a:buSzPts val="1800"/>
              <a:buChar char="•"/>
              <a:defRPr sz="1800">
                <a:solidFill>
                  <a:srgbClr val="151318"/>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lnSpc>
                <a:spcPct val="80000"/>
              </a:lnSpc>
              <a:spcBef>
                <a:spcPts val="0"/>
              </a:spcBef>
              <a:spcAft>
                <a:spcPts val="0"/>
              </a:spcAft>
              <a:buClr>
                <a:srgbClr val="151318"/>
              </a:buClr>
              <a:buSzPts val="9600"/>
              <a:buFont typeface="Arvo"/>
              <a:buNone/>
              <a:defRPr sz="9600" b="1" i="0" u="none" strike="noStrike" cap="none">
                <a:solidFill>
                  <a:srgbClr val="151318"/>
                </a:solidFill>
                <a:latin typeface="Arvo"/>
                <a:ea typeface="Arvo"/>
                <a:cs typeface="Arvo"/>
                <a:sym typeface="Arvo"/>
              </a:defRPr>
            </a:lvl1pPr>
            <a:lvl2pPr lvl="1">
              <a:lnSpc>
                <a:spcPct val="80000"/>
              </a:lnSpc>
              <a:spcBef>
                <a:spcPts val="0"/>
              </a:spcBef>
              <a:spcAft>
                <a:spcPts val="0"/>
              </a:spcAft>
              <a:buSzPts val="1400"/>
              <a:buNone/>
              <a:defRPr sz="1800"/>
            </a:lvl2pPr>
            <a:lvl3pPr lvl="2">
              <a:lnSpc>
                <a:spcPct val="80000"/>
              </a:lnSpc>
              <a:spcBef>
                <a:spcPts val="0"/>
              </a:spcBef>
              <a:spcAft>
                <a:spcPts val="0"/>
              </a:spcAft>
              <a:buSzPts val="1400"/>
              <a:buNone/>
              <a:defRPr sz="1800"/>
            </a:lvl3pPr>
            <a:lvl4pPr lvl="3">
              <a:lnSpc>
                <a:spcPct val="80000"/>
              </a:lnSpc>
              <a:spcBef>
                <a:spcPts val="0"/>
              </a:spcBef>
              <a:spcAft>
                <a:spcPts val="0"/>
              </a:spcAft>
              <a:buSzPts val="1400"/>
              <a:buNone/>
              <a:defRPr sz="1800"/>
            </a:lvl4pPr>
            <a:lvl5pPr lvl="4">
              <a:lnSpc>
                <a:spcPct val="80000"/>
              </a:lnSpc>
              <a:spcBef>
                <a:spcPts val="0"/>
              </a:spcBef>
              <a:spcAft>
                <a:spcPts val="0"/>
              </a:spcAft>
              <a:buSzPts val="1400"/>
              <a:buNone/>
              <a:defRPr sz="1800"/>
            </a:lvl5pPr>
            <a:lvl6pPr lvl="5">
              <a:lnSpc>
                <a:spcPct val="80000"/>
              </a:lnSpc>
              <a:spcBef>
                <a:spcPts val="0"/>
              </a:spcBef>
              <a:spcAft>
                <a:spcPts val="0"/>
              </a:spcAft>
              <a:buSzPts val="1400"/>
              <a:buNone/>
              <a:defRPr sz="1800"/>
            </a:lvl6pPr>
            <a:lvl7pPr lvl="6">
              <a:lnSpc>
                <a:spcPct val="80000"/>
              </a:lnSpc>
              <a:spcBef>
                <a:spcPts val="0"/>
              </a:spcBef>
              <a:spcAft>
                <a:spcPts val="0"/>
              </a:spcAft>
              <a:buSzPts val="1400"/>
              <a:buNone/>
              <a:defRPr sz="1800"/>
            </a:lvl7pPr>
            <a:lvl8pPr lvl="7">
              <a:lnSpc>
                <a:spcPct val="80000"/>
              </a:lnSpc>
              <a:spcBef>
                <a:spcPts val="0"/>
              </a:spcBef>
              <a:spcAft>
                <a:spcPts val="0"/>
              </a:spcAft>
              <a:buSzPts val="1400"/>
              <a:buNone/>
              <a:defRPr sz="1800"/>
            </a:lvl8pPr>
            <a:lvl9pPr lvl="8">
              <a:lnSpc>
                <a:spcPct val="80000"/>
              </a:lnSpc>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600200"/>
            <a:ext cx="8229600" cy="4525963"/>
          </a:xfrm>
          <a:prstGeom prst="rect">
            <a:avLst/>
          </a:prstGeom>
          <a:noFill/>
          <a:ln>
            <a:noFill/>
          </a:ln>
        </p:spPr>
        <p:txBody>
          <a:bodyPr spcFirstLastPara="1" wrap="square" lIns="91425" tIns="45700" rIns="91425" bIns="45700" anchor="t" anchorCtr="0">
            <a:normAutofit/>
          </a:bodyPr>
          <a:lstStyle>
            <a:lvl1pPr marL="457200" marR="0" lvl="0" indent="-685800" algn="l" rtl="0">
              <a:lnSpc>
                <a:spcPct val="80000"/>
              </a:lnSpc>
              <a:spcBef>
                <a:spcPts val="640"/>
              </a:spcBef>
              <a:spcAft>
                <a:spcPts val="0"/>
              </a:spcAft>
              <a:buClr>
                <a:srgbClr val="151318"/>
              </a:buClr>
              <a:buSzPts val="7200"/>
              <a:buFont typeface="Arvo"/>
              <a:buChar char="•"/>
              <a:defRPr sz="7200" b="1" i="0" u="none" strike="noStrike" cap="none">
                <a:solidFill>
                  <a:srgbClr val="151318"/>
                </a:solidFill>
                <a:latin typeface="Arvo"/>
                <a:ea typeface="Arvo"/>
                <a:cs typeface="Arvo"/>
                <a:sym typeface="Arvo"/>
              </a:defRPr>
            </a:lvl1pPr>
            <a:lvl2pPr marL="914400" marR="0" lvl="1" indent="-406400" algn="l" rtl="0">
              <a:lnSpc>
                <a:spcPct val="80000"/>
              </a:lnSpc>
              <a:spcBef>
                <a:spcPts val="560"/>
              </a:spcBef>
              <a:spcAft>
                <a:spcPts val="0"/>
              </a:spcAft>
              <a:buClr>
                <a:srgbClr val="151318"/>
              </a:buClr>
              <a:buSzPts val="2800"/>
              <a:buFont typeface="Arvo"/>
              <a:buChar char="–"/>
              <a:defRPr sz="2800" b="1" i="0" u="none" strike="noStrike" cap="none">
                <a:solidFill>
                  <a:srgbClr val="151318"/>
                </a:solidFill>
                <a:latin typeface="Arvo"/>
                <a:ea typeface="Arvo"/>
                <a:cs typeface="Arvo"/>
                <a:sym typeface="Arvo"/>
              </a:defRPr>
            </a:lvl2pPr>
            <a:lvl3pPr marL="1371600" marR="0" lvl="2" indent="-342900" algn="l" rtl="0">
              <a:lnSpc>
                <a:spcPct val="80000"/>
              </a:lnSpc>
              <a:spcBef>
                <a:spcPts val="480"/>
              </a:spcBef>
              <a:spcAft>
                <a:spcPts val="0"/>
              </a:spcAft>
              <a:buClr>
                <a:srgbClr val="151318"/>
              </a:buClr>
              <a:buSzPts val="1800"/>
              <a:buFont typeface="Arvo"/>
              <a:buChar char="•"/>
              <a:defRPr sz="1800" i="0" u="none" strike="noStrike" cap="none">
                <a:solidFill>
                  <a:srgbClr val="151318"/>
                </a:solidFill>
                <a:latin typeface="Arvo"/>
                <a:ea typeface="Arvo"/>
                <a:cs typeface="Arvo"/>
                <a:sym typeface="Arvo"/>
              </a:defRPr>
            </a:lvl3pPr>
            <a:lvl4pPr marL="1828800" marR="0" lvl="3" indent="-330200" algn="l" rtl="0">
              <a:lnSpc>
                <a:spcPct val="80000"/>
              </a:lnSpc>
              <a:spcBef>
                <a:spcPts val="400"/>
              </a:spcBef>
              <a:spcAft>
                <a:spcPts val="0"/>
              </a:spcAft>
              <a:buClr>
                <a:srgbClr val="151318"/>
              </a:buClr>
              <a:buSzPts val="1600"/>
              <a:buFont typeface="Arvo"/>
              <a:buChar char="–"/>
              <a:defRPr sz="1600" i="0" u="none" strike="noStrike" cap="none">
                <a:solidFill>
                  <a:srgbClr val="151318"/>
                </a:solidFill>
                <a:latin typeface="Arvo"/>
                <a:ea typeface="Arvo"/>
                <a:cs typeface="Arvo"/>
                <a:sym typeface="Arvo"/>
              </a:defRPr>
            </a:lvl4pPr>
            <a:lvl5pPr marL="2286000" marR="0" lvl="4" indent="-355600" algn="l" rtl="0">
              <a:lnSpc>
                <a:spcPct val="80000"/>
              </a:lnSpc>
              <a:spcBef>
                <a:spcPts val="400"/>
              </a:spcBef>
              <a:spcAft>
                <a:spcPts val="0"/>
              </a:spcAft>
              <a:buClr>
                <a:schemeClr val="dk1"/>
              </a:buClr>
              <a:buSzPts val="2000"/>
              <a:buFont typeface="Arvo"/>
              <a:buChar char="»"/>
              <a:defRPr sz="2000" i="0" u="none" strike="noStrike" cap="none">
                <a:solidFill>
                  <a:schemeClr val="dk1"/>
                </a:solidFill>
                <a:latin typeface="Arvo"/>
                <a:ea typeface="Arvo"/>
                <a:cs typeface="Arvo"/>
                <a:sym typeface="Arvo"/>
              </a:defRPr>
            </a:lvl5pPr>
            <a:lvl6pPr marL="2743200" marR="0" lvl="5" indent="-355600" algn="l" rtl="0">
              <a:lnSpc>
                <a:spcPct val="80000"/>
              </a:lnSpc>
              <a:spcBef>
                <a:spcPts val="400"/>
              </a:spcBef>
              <a:spcAft>
                <a:spcPts val="0"/>
              </a:spcAft>
              <a:buClr>
                <a:schemeClr val="dk1"/>
              </a:buClr>
              <a:buSzPts val="2000"/>
              <a:buFont typeface="Arvo"/>
              <a:buChar char="•"/>
              <a:defRPr sz="2000" i="0" u="none" strike="noStrike" cap="none">
                <a:solidFill>
                  <a:schemeClr val="dk1"/>
                </a:solidFill>
                <a:latin typeface="Arvo"/>
                <a:ea typeface="Arvo"/>
                <a:cs typeface="Arvo"/>
                <a:sym typeface="Arvo"/>
              </a:defRPr>
            </a:lvl6pPr>
            <a:lvl7pPr marL="3200400" marR="0" lvl="6" indent="-355600" algn="l" rtl="0">
              <a:lnSpc>
                <a:spcPct val="80000"/>
              </a:lnSpc>
              <a:spcBef>
                <a:spcPts val="400"/>
              </a:spcBef>
              <a:spcAft>
                <a:spcPts val="0"/>
              </a:spcAft>
              <a:buClr>
                <a:schemeClr val="dk1"/>
              </a:buClr>
              <a:buSzPts val="2000"/>
              <a:buFont typeface="Arvo"/>
              <a:buChar char="•"/>
              <a:defRPr sz="2000" i="0" u="none" strike="noStrike" cap="none">
                <a:solidFill>
                  <a:schemeClr val="dk1"/>
                </a:solidFill>
                <a:latin typeface="Arvo"/>
                <a:ea typeface="Arvo"/>
                <a:cs typeface="Arvo"/>
                <a:sym typeface="Arvo"/>
              </a:defRPr>
            </a:lvl7pPr>
            <a:lvl8pPr marL="3657600" marR="0" lvl="7" indent="-355600" algn="l" rtl="0">
              <a:lnSpc>
                <a:spcPct val="80000"/>
              </a:lnSpc>
              <a:spcBef>
                <a:spcPts val="400"/>
              </a:spcBef>
              <a:spcAft>
                <a:spcPts val="0"/>
              </a:spcAft>
              <a:buClr>
                <a:schemeClr val="dk1"/>
              </a:buClr>
              <a:buSzPts val="2000"/>
              <a:buFont typeface="Arvo"/>
              <a:buChar char="•"/>
              <a:defRPr sz="2000" i="0" u="none" strike="noStrike" cap="none">
                <a:solidFill>
                  <a:schemeClr val="dk1"/>
                </a:solidFill>
                <a:latin typeface="Arvo"/>
                <a:ea typeface="Arvo"/>
                <a:cs typeface="Arvo"/>
                <a:sym typeface="Arvo"/>
              </a:defRPr>
            </a:lvl8pPr>
            <a:lvl9pPr marL="4114800" marR="0" lvl="8" indent="-355600" algn="l" rtl="0">
              <a:lnSpc>
                <a:spcPct val="80000"/>
              </a:lnSpc>
              <a:spcBef>
                <a:spcPts val="400"/>
              </a:spcBef>
              <a:spcAft>
                <a:spcPts val="0"/>
              </a:spcAft>
              <a:buClr>
                <a:schemeClr val="dk1"/>
              </a:buClr>
              <a:buSzPts val="2000"/>
              <a:buFont typeface="Arvo"/>
              <a:buChar char="•"/>
              <a:defRPr sz="2000" i="0" u="none" strike="noStrike" cap="none">
                <a:solidFill>
                  <a:schemeClr val="dk1"/>
                </a:solidFill>
                <a:latin typeface="Arvo"/>
                <a:ea typeface="Arvo"/>
                <a:cs typeface="Arvo"/>
                <a:sym typeface="Arvo"/>
              </a:defRPr>
            </a:lvl9pPr>
          </a:lstStyle>
          <a:p>
            <a:endParaRPr/>
          </a:p>
        </p:txBody>
      </p:sp>
      <p:sp>
        <p:nvSpPr>
          <p:cNvPr id="8" name="Google Shape;8;p1"/>
          <p:cNvSpPr txBox="1">
            <a:spLocks noGrp="1"/>
          </p:cNvSpPr>
          <p:nvPr>
            <p:ph type="dt" idx="10"/>
          </p:nvPr>
        </p:nvSpPr>
        <p:spPr>
          <a:xfrm>
            <a:off x="457200" y="6356350"/>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6356350"/>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6553200" y="6356350"/>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png"/><Relationship Id="rId7"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31.jpg"/></Relationships>
</file>

<file path=ppt/slides/_rels/slide25.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25.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image" Target="../media/image7.jp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hyperlink" Target="https://catalog.data.gov/dataset/electric-vehicle-population-data"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4" name="Google Shape;114;p9"/>
          <p:cNvSpPr txBox="1"/>
          <p:nvPr/>
        </p:nvSpPr>
        <p:spPr>
          <a:xfrm>
            <a:off x="1028700" y="6710421"/>
            <a:ext cx="16230600" cy="1231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5000" b="1" dirty="0">
                <a:solidFill>
                  <a:srgbClr val="151318"/>
                </a:solidFill>
                <a:latin typeface="Arvo"/>
                <a:ea typeface="Arvo"/>
                <a:cs typeface="Arvo"/>
                <a:sym typeface="Arvo"/>
              </a:rPr>
              <a:t>Optimized Strategy for Electric Vehicle Charging Station Allocation</a:t>
            </a:r>
            <a:endParaRPr sz="5000" dirty="0"/>
          </a:p>
        </p:txBody>
      </p:sp>
      <p:sp>
        <p:nvSpPr>
          <p:cNvPr id="115" name="Google Shape;115;p9"/>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116" name="Google Shape;116;p9"/>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117" name="Google Shape;117;p9"/>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118" name="Google Shape;118;p9"/>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119" name="Google Shape;119;p9"/>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sp>
        <p:nvSpPr>
          <p:cNvPr id="120" name="Google Shape;120;p9"/>
          <p:cNvSpPr txBox="1"/>
          <p:nvPr/>
        </p:nvSpPr>
        <p:spPr>
          <a:xfrm>
            <a:off x="1028700" y="8155975"/>
            <a:ext cx="5879700" cy="9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3000">
                <a:solidFill>
                  <a:srgbClr val="151318"/>
                </a:solidFill>
                <a:latin typeface="Arvo"/>
                <a:ea typeface="Arvo"/>
                <a:cs typeface="Arvo"/>
                <a:sym typeface="Arvo"/>
              </a:rPr>
              <a:t>Team: Minh Le &amp; Yen Nguyen</a:t>
            </a:r>
            <a:endParaRPr sz="3000">
              <a:solidFill>
                <a:srgbClr val="151318"/>
              </a:solidFill>
              <a:latin typeface="Arvo"/>
              <a:ea typeface="Arvo"/>
              <a:cs typeface="Arvo"/>
              <a:sym typeface="Arvo"/>
            </a:endParaRPr>
          </a:p>
        </p:txBody>
      </p:sp>
      <p:pic>
        <p:nvPicPr>
          <p:cNvPr id="121" name="Google Shape;121;p9"/>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122" name="Google Shape;122;p9"/>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123" name="Google Shape;123;p9"/>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pic>
        <p:nvPicPr>
          <p:cNvPr id="2" name="Google Shape;113;p9">
            <a:extLst>
              <a:ext uri="{FF2B5EF4-FFF2-40B4-BE49-F238E27FC236}">
                <a16:creationId xmlns:a16="http://schemas.microsoft.com/office/drawing/2014/main" id="{FE160599-2455-7521-BCA5-CE0C88ED7CBD}"/>
              </a:ext>
            </a:extLst>
          </p:cNvPr>
          <p:cNvPicPr preferRelativeResize="0"/>
          <p:nvPr/>
        </p:nvPicPr>
        <p:blipFill rotWithShape="1">
          <a:blip r:embed="rId4">
            <a:alphaModFix/>
          </a:blip>
          <a:srcRect l="-54" t="28044" r="54" b="22913"/>
          <a:stretch/>
        </p:blipFill>
        <p:spPr>
          <a:xfrm>
            <a:off x="1028700" y="1826567"/>
            <a:ext cx="16230600" cy="4477578"/>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grpSp>
        <p:nvGrpSpPr>
          <p:cNvPr id="282" name="Google Shape;282;p18"/>
          <p:cNvGrpSpPr/>
          <p:nvPr/>
        </p:nvGrpSpPr>
        <p:grpSpPr>
          <a:xfrm>
            <a:off x="716800" y="3243946"/>
            <a:ext cx="8115300" cy="3178537"/>
            <a:chOff x="0" y="47625"/>
            <a:chExt cx="10820400" cy="4238049"/>
          </a:xfrm>
        </p:grpSpPr>
        <p:sp>
          <p:nvSpPr>
            <p:cNvPr id="283" name="Google Shape;283;p18"/>
            <p:cNvSpPr txBox="1"/>
            <p:nvPr/>
          </p:nvSpPr>
          <p:spPr>
            <a:xfrm>
              <a:off x="0" y="47625"/>
              <a:ext cx="10820400" cy="4596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i="0" u="none" strike="noStrike" cap="none">
                  <a:solidFill>
                    <a:srgbClr val="151318"/>
                  </a:solidFill>
                  <a:latin typeface="Arvo"/>
                  <a:ea typeface="Arvo"/>
                  <a:cs typeface="Arvo"/>
                  <a:sym typeface="Arvo"/>
                </a:rPr>
                <a:t>what we do?</a:t>
              </a:r>
              <a:endParaRPr/>
            </a:p>
          </p:txBody>
        </p:sp>
        <p:sp>
          <p:nvSpPr>
            <p:cNvPr id="284" name="Google Shape;284;p18"/>
            <p:cNvSpPr txBox="1"/>
            <p:nvPr/>
          </p:nvSpPr>
          <p:spPr>
            <a:xfrm>
              <a:off x="0" y="673674"/>
              <a:ext cx="10820400" cy="3612000"/>
            </a:xfrm>
            <a:prstGeom prst="rect">
              <a:avLst/>
            </a:prstGeom>
            <a:noFill/>
            <a:ln>
              <a:noFill/>
            </a:ln>
          </p:spPr>
          <p:txBody>
            <a:bodyPr spcFirstLastPara="1" wrap="square" lIns="0" tIns="0" rIns="0" bIns="0" anchor="t" anchorCtr="0">
              <a:spAutoFit/>
            </a:bodyPr>
            <a:lstStyle/>
            <a:p>
              <a:pPr marL="457200" marR="0" lvl="0" indent="-355600" algn="just" rtl="0">
                <a:lnSpc>
                  <a:spcPct val="8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Based on the grid location, we established the range within which candidate locations should be selected: </a:t>
              </a:r>
              <a:r>
                <a:rPr lang="en-US" sz="2000" b="1" dirty="0">
                  <a:solidFill>
                    <a:srgbClr val="151318"/>
                  </a:solidFill>
                  <a:latin typeface="Arvo"/>
                  <a:ea typeface="Arvo"/>
                  <a:cs typeface="Arvo"/>
                  <a:sym typeface="Arvo"/>
                </a:rPr>
                <a:t>longitude [3, 13]</a:t>
              </a:r>
              <a:r>
                <a:rPr lang="en-US" sz="2000" dirty="0">
                  <a:solidFill>
                    <a:srgbClr val="151318"/>
                  </a:solidFill>
                  <a:latin typeface="Arvo"/>
                  <a:ea typeface="Arvo"/>
                  <a:cs typeface="Arvo"/>
                  <a:sym typeface="Arvo"/>
                </a:rPr>
                <a:t> and latitude </a:t>
              </a:r>
              <a:r>
                <a:rPr lang="en-US" sz="2000" b="1" dirty="0">
                  <a:solidFill>
                    <a:srgbClr val="151318"/>
                  </a:solidFill>
                  <a:latin typeface="Arvo"/>
                  <a:ea typeface="Arvo"/>
                  <a:cs typeface="Arvo"/>
                  <a:sym typeface="Arvo"/>
                </a:rPr>
                <a:t>[-6, 12]</a:t>
              </a:r>
              <a:r>
                <a:rPr lang="en-US" sz="2000" dirty="0">
                  <a:solidFill>
                    <a:srgbClr val="151318"/>
                  </a:solidFill>
                  <a:latin typeface="Arvo"/>
                  <a:ea typeface="Arvo"/>
                  <a:cs typeface="Arvo"/>
                  <a:sym typeface="Arvo"/>
                </a:rPr>
                <a:t>. </a:t>
              </a:r>
              <a:endParaRPr sz="2000" dirty="0">
                <a:solidFill>
                  <a:srgbClr val="151318"/>
                </a:solidFill>
                <a:latin typeface="Arvo"/>
                <a:ea typeface="Arvo"/>
                <a:cs typeface="Arvo"/>
                <a:sym typeface="Arvo"/>
              </a:endParaRPr>
            </a:p>
            <a:p>
              <a:pPr marL="457200" marR="0" lvl="0" indent="0" algn="just" rtl="0">
                <a:lnSpc>
                  <a:spcPct val="80000"/>
                </a:lnSpc>
                <a:spcBef>
                  <a:spcPts val="0"/>
                </a:spcBef>
                <a:spcAft>
                  <a:spcPts val="0"/>
                </a:spcAft>
                <a:buNone/>
              </a:pPr>
              <a:endParaRPr sz="2000" dirty="0">
                <a:solidFill>
                  <a:srgbClr val="151318"/>
                </a:solidFill>
                <a:latin typeface="Arvo"/>
                <a:ea typeface="Arvo"/>
                <a:cs typeface="Arvo"/>
                <a:sym typeface="Arvo"/>
              </a:endParaRPr>
            </a:p>
            <a:p>
              <a:pPr marL="457200" marR="0" lvl="0" indent="-355600" algn="just" rtl="0">
                <a:lnSpc>
                  <a:spcPct val="8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We prioritized </a:t>
              </a:r>
              <a:r>
                <a:rPr lang="en-US" sz="2000" b="1" dirty="0">
                  <a:solidFill>
                    <a:srgbClr val="151318"/>
                  </a:solidFill>
                  <a:latin typeface="Arvo"/>
                  <a:ea typeface="Arvo"/>
                  <a:cs typeface="Arvo"/>
                  <a:sym typeface="Arvo"/>
                </a:rPr>
                <a:t>integer points</a:t>
              </a:r>
              <a:r>
                <a:rPr lang="en-US" sz="2000" dirty="0">
                  <a:solidFill>
                    <a:srgbClr val="151318"/>
                  </a:solidFill>
                  <a:latin typeface="Arvo"/>
                  <a:ea typeface="Arvo"/>
                  <a:cs typeface="Arvo"/>
                  <a:sym typeface="Arvo"/>
                </a:rPr>
                <a:t> on the grid as potential candidate locations. </a:t>
              </a:r>
              <a:endParaRPr sz="2000" dirty="0">
                <a:solidFill>
                  <a:srgbClr val="151318"/>
                </a:solidFill>
                <a:latin typeface="Arvo"/>
                <a:ea typeface="Arvo"/>
                <a:cs typeface="Arvo"/>
                <a:sym typeface="Arvo"/>
              </a:endParaRPr>
            </a:p>
            <a:p>
              <a:pPr marL="457200" marR="0" lvl="0" indent="0" algn="just" rtl="0">
                <a:lnSpc>
                  <a:spcPct val="80000"/>
                </a:lnSpc>
                <a:spcBef>
                  <a:spcPts val="0"/>
                </a:spcBef>
                <a:spcAft>
                  <a:spcPts val="0"/>
                </a:spcAft>
                <a:buNone/>
              </a:pPr>
              <a:endParaRPr sz="2000" dirty="0">
                <a:solidFill>
                  <a:srgbClr val="151318"/>
                </a:solidFill>
                <a:latin typeface="Arvo"/>
                <a:ea typeface="Arvo"/>
                <a:cs typeface="Arvo"/>
                <a:sym typeface="Arvo"/>
              </a:endParaRPr>
            </a:p>
            <a:p>
              <a:pPr marL="457200" marR="0" lvl="0" indent="-355600" algn="just" rtl="0">
                <a:lnSpc>
                  <a:spcPct val="8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To reduce our computability time, we removed points that are either located in the sea when converted back to the map or located in the area that are outside the maximum distance threshold.</a:t>
              </a:r>
              <a:endParaRPr sz="2000" dirty="0">
                <a:solidFill>
                  <a:srgbClr val="151318"/>
                </a:solidFill>
                <a:latin typeface="Arvo"/>
                <a:ea typeface="Arvo"/>
                <a:cs typeface="Arvo"/>
                <a:sym typeface="Arvo"/>
              </a:endParaRPr>
            </a:p>
          </p:txBody>
        </p:sp>
      </p:grpSp>
      <p:sp>
        <p:nvSpPr>
          <p:cNvPr id="285" name="Google Shape;285;p18"/>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286" name="Google Shape;286;p18"/>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287" name="Google Shape;287;p18"/>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288" name="Google Shape;288;p18"/>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289" name="Google Shape;289;p18"/>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290" name="Google Shape;290;p18"/>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291" name="Google Shape;291;p18"/>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pic>
        <p:nvPicPr>
          <p:cNvPr id="292" name="Google Shape;292;p18"/>
          <p:cNvPicPr preferRelativeResize="0"/>
          <p:nvPr/>
        </p:nvPicPr>
        <p:blipFill>
          <a:blip r:embed="rId4">
            <a:alphaModFix/>
          </a:blip>
          <a:stretch>
            <a:fillRect/>
          </a:stretch>
        </p:blipFill>
        <p:spPr>
          <a:xfrm>
            <a:off x="9267325" y="1804996"/>
            <a:ext cx="8162925" cy="6677025"/>
          </a:xfrm>
          <a:prstGeom prst="rect">
            <a:avLst/>
          </a:prstGeom>
          <a:noFill/>
          <a:ln>
            <a:noFill/>
          </a:ln>
        </p:spPr>
      </p:pic>
      <p:sp>
        <p:nvSpPr>
          <p:cNvPr id="293" name="Google Shape;293;p18"/>
          <p:cNvSpPr txBox="1"/>
          <p:nvPr/>
        </p:nvSpPr>
        <p:spPr>
          <a:xfrm>
            <a:off x="5791125" y="420925"/>
            <a:ext cx="21003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data exploration</a:t>
            </a:r>
            <a:endParaRPr sz="1800" b="1"/>
          </a:p>
        </p:txBody>
      </p:sp>
      <p:sp>
        <p:nvSpPr>
          <p:cNvPr id="294" name="Google Shape;294;p18"/>
          <p:cNvSpPr/>
          <p:nvPr/>
        </p:nvSpPr>
        <p:spPr>
          <a:xfrm>
            <a:off x="5875025" y="698125"/>
            <a:ext cx="19431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pic>
        <p:nvPicPr>
          <p:cNvPr id="299" name="Google Shape;299;p19"/>
          <p:cNvPicPr preferRelativeResize="0"/>
          <p:nvPr/>
        </p:nvPicPr>
        <p:blipFill rotWithShape="1">
          <a:blip r:embed="rId3">
            <a:alphaModFix/>
          </a:blip>
          <a:srcRect l="3306" t="59340" b="9327"/>
          <a:stretch/>
        </p:blipFill>
        <p:spPr>
          <a:xfrm>
            <a:off x="1019900" y="5898775"/>
            <a:ext cx="16189148" cy="3383274"/>
          </a:xfrm>
          <a:prstGeom prst="rect">
            <a:avLst/>
          </a:prstGeom>
          <a:noFill/>
          <a:ln>
            <a:noFill/>
          </a:ln>
        </p:spPr>
      </p:pic>
      <p:pic>
        <p:nvPicPr>
          <p:cNvPr id="300" name="Google Shape;300;p19"/>
          <p:cNvPicPr preferRelativeResize="0"/>
          <p:nvPr/>
        </p:nvPicPr>
        <p:blipFill rotWithShape="1">
          <a:blip r:embed="rId3">
            <a:alphaModFix/>
          </a:blip>
          <a:srcRect l="3130" t="14419" r="-48" b="54248"/>
          <a:stretch/>
        </p:blipFill>
        <p:spPr>
          <a:xfrm>
            <a:off x="1028700" y="1028700"/>
            <a:ext cx="16189148" cy="3383274"/>
          </a:xfrm>
          <a:prstGeom prst="rect">
            <a:avLst/>
          </a:prstGeom>
          <a:noFill/>
          <a:ln>
            <a:noFill/>
          </a:ln>
        </p:spPr>
      </p:pic>
      <p:sp>
        <p:nvSpPr>
          <p:cNvPr id="301" name="Google Shape;301;p19"/>
          <p:cNvSpPr txBox="1"/>
          <p:nvPr/>
        </p:nvSpPr>
        <p:spPr>
          <a:xfrm>
            <a:off x="1028700" y="4564380"/>
            <a:ext cx="16230600" cy="11820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9600" b="1">
                <a:solidFill>
                  <a:srgbClr val="151318"/>
                </a:solidFill>
                <a:latin typeface="Arvo"/>
                <a:ea typeface="Arvo"/>
                <a:cs typeface="Arvo"/>
                <a:sym typeface="Arvo"/>
              </a:rPr>
              <a:t>model formulation</a:t>
            </a:r>
            <a:r>
              <a:rPr lang="en-US" sz="7200" b="1">
                <a:solidFill>
                  <a:srgbClr val="537E87"/>
                </a:solidFill>
                <a:latin typeface="Arvo"/>
                <a:ea typeface="Arvo"/>
                <a:cs typeface="Arvo"/>
                <a:sym typeface="Arvo"/>
              </a:rPr>
              <a:t>.</a:t>
            </a:r>
            <a:endParaRPr/>
          </a:p>
        </p:txBody>
      </p:sp>
      <p:sp>
        <p:nvSpPr>
          <p:cNvPr id="302" name="Google Shape;302;p19"/>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303" name="Google Shape;303;p19"/>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304" name="Google Shape;304;p19"/>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305" name="Google Shape;305;p19"/>
          <p:cNvSpPr txBox="1"/>
          <p:nvPr/>
        </p:nvSpPr>
        <p:spPr>
          <a:xfrm>
            <a:off x="7981226" y="420925"/>
            <a:ext cx="22665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model formulation</a:t>
            </a:r>
            <a:endParaRPr sz="1800" b="1"/>
          </a:p>
        </p:txBody>
      </p:sp>
      <p:sp>
        <p:nvSpPr>
          <p:cNvPr id="306" name="Google Shape;306;p19"/>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307" name="Google Shape;307;p19"/>
          <p:cNvPicPr preferRelativeResize="0"/>
          <p:nvPr/>
        </p:nvPicPr>
        <p:blipFill>
          <a:blip r:embed="rId4">
            <a:alphaModFix/>
          </a:blip>
          <a:stretch>
            <a:fillRect/>
          </a:stretch>
        </p:blipFill>
        <p:spPr>
          <a:xfrm>
            <a:off x="16062000" y="455701"/>
            <a:ext cx="1197299" cy="207654"/>
          </a:xfrm>
          <a:prstGeom prst="rect">
            <a:avLst/>
          </a:prstGeom>
          <a:noFill/>
          <a:ln>
            <a:noFill/>
          </a:ln>
        </p:spPr>
      </p:pic>
      <p:sp>
        <p:nvSpPr>
          <p:cNvPr id="308" name="Google Shape;308;p19"/>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309" name="Google Shape;309;p19"/>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310" name="Google Shape;310;p19"/>
          <p:cNvSpPr/>
          <p:nvPr/>
        </p:nvSpPr>
        <p:spPr>
          <a:xfrm>
            <a:off x="7981225" y="698125"/>
            <a:ext cx="22665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20"/>
          <p:cNvSpPr txBox="1"/>
          <p:nvPr/>
        </p:nvSpPr>
        <p:spPr>
          <a:xfrm>
            <a:off x="1028700" y="1037438"/>
            <a:ext cx="81153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key assumptions</a:t>
            </a:r>
            <a:endParaRPr/>
          </a:p>
        </p:txBody>
      </p:sp>
      <p:sp>
        <p:nvSpPr>
          <p:cNvPr id="316" name="Google Shape;316;p20"/>
          <p:cNvSpPr txBox="1"/>
          <p:nvPr/>
        </p:nvSpPr>
        <p:spPr>
          <a:xfrm>
            <a:off x="1028700" y="2056600"/>
            <a:ext cx="15822300" cy="1369800"/>
          </a:xfrm>
          <a:prstGeom prst="rect">
            <a:avLst/>
          </a:prstGeom>
          <a:noFill/>
          <a:ln>
            <a:noFill/>
          </a:ln>
        </p:spPr>
        <p:txBody>
          <a:bodyPr spcFirstLastPara="1" wrap="square" lIns="0" tIns="0" rIns="0" bIns="0" anchor="t" anchorCtr="0">
            <a:spAutoFit/>
          </a:bodyPr>
          <a:lstStyle/>
          <a:p>
            <a:pPr marL="457200" lvl="0" indent="-355600" algn="l" rtl="0">
              <a:lnSpc>
                <a:spcPct val="115000"/>
              </a:lnSpc>
              <a:spcBef>
                <a:spcPts val="0"/>
              </a:spcBef>
              <a:spcAft>
                <a:spcPts val="0"/>
              </a:spcAft>
              <a:buClr>
                <a:schemeClr val="dk1"/>
              </a:buClr>
              <a:buSzPts val="2000"/>
              <a:buFont typeface="Arvo"/>
              <a:buChar char="●"/>
            </a:pPr>
            <a:r>
              <a:rPr lang="en-US" sz="2000">
                <a:solidFill>
                  <a:schemeClr val="dk1"/>
                </a:solidFill>
                <a:latin typeface="Arvo"/>
                <a:ea typeface="Arvo"/>
                <a:cs typeface="Arvo"/>
                <a:sym typeface="Arvo"/>
              </a:rPr>
              <a:t>Uniform </a:t>
            </a:r>
            <a:r>
              <a:rPr lang="en-US" sz="2000" b="1">
                <a:solidFill>
                  <a:schemeClr val="dk1"/>
                </a:solidFill>
                <a:latin typeface="Arvo"/>
                <a:ea typeface="Arvo"/>
                <a:cs typeface="Arvo"/>
                <a:sym typeface="Arvo"/>
              </a:rPr>
              <a:t>power consumption demand</a:t>
            </a:r>
            <a:r>
              <a:rPr lang="en-US" sz="2000">
                <a:solidFill>
                  <a:schemeClr val="dk1"/>
                </a:solidFill>
                <a:latin typeface="Arvo"/>
                <a:ea typeface="Arvo"/>
                <a:cs typeface="Arvo"/>
                <a:sym typeface="Arvo"/>
              </a:rPr>
              <a:t> for each vehicle, based on average electric car consumption.</a:t>
            </a:r>
            <a:endParaRPr sz="2000">
              <a:solidFill>
                <a:schemeClr val="dk1"/>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en-US" sz="2000">
                <a:solidFill>
                  <a:schemeClr val="dk1"/>
                </a:solidFill>
                <a:latin typeface="Arvo"/>
                <a:ea typeface="Arvo"/>
                <a:cs typeface="Arvo"/>
                <a:sym typeface="Arvo"/>
              </a:rPr>
              <a:t>Consistent</a:t>
            </a:r>
            <a:r>
              <a:rPr lang="en-US" sz="2000" b="1">
                <a:solidFill>
                  <a:schemeClr val="dk1"/>
                </a:solidFill>
                <a:latin typeface="Arvo"/>
                <a:ea typeface="Arvo"/>
                <a:cs typeface="Arvo"/>
                <a:sym typeface="Arvo"/>
              </a:rPr>
              <a:t> construction cost</a:t>
            </a:r>
            <a:r>
              <a:rPr lang="en-US" sz="2000">
                <a:solidFill>
                  <a:schemeClr val="dk1"/>
                </a:solidFill>
                <a:latin typeface="Arvo"/>
                <a:ea typeface="Arvo"/>
                <a:cs typeface="Arvo"/>
                <a:sym typeface="Arvo"/>
              </a:rPr>
              <a:t> and </a:t>
            </a:r>
            <a:r>
              <a:rPr lang="en-US" sz="2000" b="1">
                <a:solidFill>
                  <a:schemeClr val="dk1"/>
                </a:solidFill>
                <a:latin typeface="Arvo"/>
                <a:ea typeface="Arvo"/>
                <a:cs typeface="Arvo"/>
                <a:sym typeface="Arvo"/>
              </a:rPr>
              <a:t>power capacity</a:t>
            </a:r>
            <a:r>
              <a:rPr lang="en-US" sz="2000">
                <a:solidFill>
                  <a:schemeClr val="dk1"/>
                </a:solidFill>
                <a:latin typeface="Arvo"/>
                <a:ea typeface="Arvo"/>
                <a:cs typeface="Arvo"/>
                <a:sym typeface="Arvo"/>
              </a:rPr>
              <a:t> for new stations across all locations.</a:t>
            </a:r>
            <a:endParaRPr sz="2000">
              <a:solidFill>
                <a:schemeClr val="dk1"/>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en-US" sz="2000">
                <a:solidFill>
                  <a:schemeClr val="dk1"/>
                </a:solidFill>
                <a:latin typeface="Arvo"/>
                <a:ea typeface="Arvo"/>
                <a:cs typeface="Arvo"/>
                <a:sym typeface="Arvo"/>
              </a:rPr>
              <a:t>Vehicle location specified by </a:t>
            </a:r>
            <a:r>
              <a:rPr lang="en-US" sz="2000" b="1">
                <a:solidFill>
                  <a:schemeClr val="dk1"/>
                </a:solidFill>
                <a:latin typeface="Arvo"/>
                <a:ea typeface="Arvo"/>
                <a:cs typeface="Arvo"/>
                <a:sym typeface="Arvo"/>
              </a:rPr>
              <a:t>Postal Code</a:t>
            </a:r>
            <a:r>
              <a:rPr lang="en-US" sz="2000">
                <a:solidFill>
                  <a:schemeClr val="dk1"/>
                </a:solidFill>
                <a:latin typeface="Arvo"/>
                <a:ea typeface="Arvo"/>
                <a:cs typeface="Arvo"/>
                <a:sym typeface="Arvo"/>
              </a:rPr>
              <a:t>.</a:t>
            </a:r>
            <a:endParaRPr sz="2000">
              <a:solidFill>
                <a:schemeClr val="dk1"/>
              </a:solidFill>
              <a:latin typeface="Arvo"/>
              <a:ea typeface="Arvo"/>
              <a:cs typeface="Arvo"/>
              <a:sym typeface="Arvo"/>
            </a:endParaRPr>
          </a:p>
          <a:p>
            <a:pPr marL="457200" lvl="0" indent="-355600" algn="l" rtl="0">
              <a:lnSpc>
                <a:spcPct val="115000"/>
              </a:lnSpc>
              <a:spcBef>
                <a:spcPts val="0"/>
              </a:spcBef>
              <a:spcAft>
                <a:spcPts val="0"/>
              </a:spcAft>
              <a:buClr>
                <a:schemeClr val="dk1"/>
              </a:buClr>
              <a:buSzPts val="2000"/>
              <a:buFont typeface="Arvo"/>
              <a:buChar char="●"/>
            </a:pPr>
            <a:r>
              <a:rPr lang="en-US" sz="2000">
                <a:solidFill>
                  <a:schemeClr val="dk1"/>
                </a:solidFill>
                <a:latin typeface="Arvo"/>
                <a:ea typeface="Arvo"/>
                <a:cs typeface="Arvo"/>
                <a:sym typeface="Arvo"/>
              </a:rPr>
              <a:t>We consider the candidate locations as </a:t>
            </a:r>
            <a:r>
              <a:rPr lang="en-US" sz="2000" b="1">
                <a:solidFill>
                  <a:schemeClr val="dk1"/>
                </a:solidFill>
                <a:latin typeface="Arvo"/>
                <a:ea typeface="Arvo"/>
                <a:cs typeface="Arvo"/>
                <a:sym typeface="Arvo"/>
              </a:rPr>
              <a:t>potential sites</a:t>
            </a:r>
            <a:r>
              <a:rPr lang="en-US" sz="2000">
                <a:solidFill>
                  <a:schemeClr val="dk1"/>
                </a:solidFill>
                <a:latin typeface="Arvo"/>
                <a:ea typeface="Arvo"/>
                <a:cs typeface="Arvo"/>
                <a:sym typeface="Arvo"/>
              </a:rPr>
              <a:t> for station installations.</a:t>
            </a:r>
            <a:endParaRPr sz="900">
              <a:solidFill>
                <a:srgbClr val="CCCCCC"/>
              </a:solidFill>
              <a:highlight>
                <a:srgbClr val="1F1F1F"/>
              </a:highlight>
              <a:latin typeface="Courier New"/>
              <a:ea typeface="Courier New"/>
              <a:cs typeface="Courier New"/>
              <a:sym typeface="Courier New"/>
            </a:endParaRPr>
          </a:p>
        </p:txBody>
      </p:sp>
      <p:sp>
        <p:nvSpPr>
          <p:cNvPr id="317" name="Google Shape;317;p20"/>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318" name="Google Shape;318;p20"/>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319" name="Google Shape;319;p20"/>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320" name="Google Shape;320;p20"/>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321" name="Google Shape;321;p20"/>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322" name="Google Shape;322;p20"/>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323" name="Google Shape;323;p20"/>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pic>
        <p:nvPicPr>
          <p:cNvPr id="324" name="Google Shape;324;p20"/>
          <p:cNvPicPr preferRelativeResize="0"/>
          <p:nvPr/>
        </p:nvPicPr>
        <p:blipFill>
          <a:blip r:embed="rId4">
            <a:alphaModFix/>
          </a:blip>
          <a:stretch>
            <a:fillRect/>
          </a:stretch>
        </p:blipFill>
        <p:spPr>
          <a:xfrm>
            <a:off x="1028700" y="3620775"/>
            <a:ext cx="16230600" cy="6102550"/>
          </a:xfrm>
          <a:prstGeom prst="rect">
            <a:avLst/>
          </a:prstGeom>
          <a:noFill/>
          <a:ln>
            <a:noFill/>
          </a:ln>
        </p:spPr>
      </p:pic>
      <p:sp>
        <p:nvSpPr>
          <p:cNvPr id="325" name="Google Shape;325;p20"/>
          <p:cNvSpPr txBox="1"/>
          <p:nvPr/>
        </p:nvSpPr>
        <p:spPr>
          <a:xfrm>
            <a:off x="7981226" y="436525"/>
            <a:ext cx="22665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model formulation</a:t>
            </a:r>
            <a:endParaRPr sz="1800" b="1"/>
          </a:p>
        </p:txBody>
      </p:sp>
      <p:sp>
        <p:nvSpPr>
          <p:cNvPr id="326" name="Google Shape;326;p20"/>
          <p:cNvSpPr/>
          <p:nvPr/>
        </p:nvSpPr>
        <p:spPr>
          <a:xfrm>
            <a:off x="7981225" y="698125"/>
            <a:ext cx="22665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21"/>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332" name="Google Shape;332;p21"/>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333" name="Google Shape;333;p21"/>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334" name="Google Shape;334;p21"/>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335" name="Google Shape;335;p21"/>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336" name="Google Shape;336;p21"/>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337" name="Google Shape;337;p21"/>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338" name="Google Shape;338;p21"/>
          <p:cNvSpPr txBox="1"/>
          <p:nvPr/>
        </p:nvSpPr>
        <p:spPr>
          <a:xfrm>
            <a:off x="1028700" y="8698370"/>
            <a:ext cx="65268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model</a:t>
            </a:r>
            <a:endParaRPr/>
          </a:p>
        </p:txBody>
      </p:sp>
      <p:sp>
        <p:nvSpPr>
          <p:cNvPr id="339" name="Google Shape;339;p21"/>
          <p:cNvSpPr txBox="1"/>
          <p:nvPr/>
        </p:nvSpPr>
        <p:spPr>
          <a:xfrm>
            <a:off x="9144000" y="1228900"/>
            <a:ext cx="8643300" cy="344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a:solidFill>
                  <a:srgbClr val="151318"/>
                </a:solidFill>
                <a:latin typeface="Arvo"/>
                <a:ea typeface="Arvo"/>
                <a:cs typeface="Arvo"/>
                <a:sym typeface="Arvo"/>
              </a:rPr>
              <a:t>data</a:t>
            </a:r>
            <a:endParaRPr/>
          </a:p>
        </p:txBody>
      </p:sp>
      <p:sp>
        <p:nvSpPr>
          <p:cNvPr id="340" name="Google Shape;340;p21"/>
          <p:cNvSpPr txBox="1"/>
          <p:nvPr/>
        </p:nvSpPr>
        <p:spPr>
          <a:xfrm>
            <a:off x="9144025" y="1841950"/>
            <a:ext cx="8643300" cy="2770500"/>
          </a:xfrm>
          <a:prstGeom prst="rect">
            <a:avLst/>
          </a:prstGeom>
          <a:noFill/>
          <a:ln>
            <a:noFill/>
          </a:ln>
        </p:spPr>
        <p:txBody>
          <a:bodyPr spcFirstLastPara="1" wrap="square" lIns="0" tIns="0" rIns="0" bIns="0" anchor="t" anchorCtr="0">
            <a:spAutoFit/>
          </a:bodyPr>
          <a:lstStyle/>
          <a:p>
            <a:pPr marL="457200" lvl="0" indent="-355600" algn="just" rtl="0">
              <a:spcBef>
                <a:spcPts val="0"/>
              </a:spcBef>
              <a:spcAft>
                <a:spcPts val="0"/>
              </a:spcAft>
              <a:buSzPts val="2000"/>
              <a:buFont typeface="Arvo"/>
              <a:buChar char="●"/>
            </a:pPr>
            <a:r>
              <a:rPr lang="en-US" sz="2000" i="1">
                <a:latin typeface="Arvo"/>
                <a:ea typeface="Arvo"/>
                <a:cs typeface="Arvo"/>
                <a:sym typeface="Arvo"/>
              </a:rPr>
              <a:t>Z</a:t>
            </a:r>
            <a:r>
              <a:rPr lang="en-US" sz="2000">
                <a:latin typeface="Arvo"/>
                <a:ea typeface="Arvo"/>
                <a:cs typeface="Arvo"/>
                <a:sym typeface="Arvo"/>
              </a:rPr>
              <a:t>: the set of postal codes obtained from the dataset.</a:t>
            </a:r>
            <a:endParaRPr sz="2000">
              <a:latin typeface="Arvo"/>
              <a:ea typeface="Arvo"/>
              <a:cs typeface="Arvo"/>
              <a:sym typeface="Arvo"/>
            </a:endParaRPr>
          </a:p>
          <a:p>
            <a:pPr marL="457200" lvl="0" indent="-355600" algn="just" rtl="0">
              <a:spcBef>
                <a:spcPts val="0"/>
              </a:spcBef>
              <a:spcAft>
                <a:spcPts val="0"/>
              </a:spcAft>
              <a:buSzPts val="2000"/>
              <a:buFont typeface="Arvo"/>
              <a:buChar char="●"/>
            </a:pPr>
            <a:r>
              <a:rPr lang="en-US" sz="2000" i="1">
                <a:latin typeface="Arvo"/>
                <a:ea typeface="Arvo"/>
                <a:cs typeface="Arvo"/>
                <a:sym typeface="Arvo"/>
              </a:rPr>
              <a:t>S</a:t>
            </a:r>
            <a:r>
              <a:rPr lang="en-US" sz="2000">
                <a:latin typeface="Arvo"/>
                <a:ea typeface="Arvo"/>
                <a:cs typeface="Arvo"/>
                <a:sym typeface="Arvo"/>
              </a:rPr>
              <a:t>: the set of candidate charging locations.</a:t>
            </a:r>
            <a:endParaRPr sz="2000">
              <a:latin typeface="Arvo"/>
              <a:ea typeface="Arvo"/>
              <a:cs typeface="Arvo"/>
              <a:sym typeface="Arvo"/>
            </a:endParaRPr>
          </a:p>
          <a:p>
            <a:pPr marL="457200" lvl="0" indent="-355600" algn="just" rtl="0">
              <a:spcBef>
                <a:spcPts val="0"/>
              </a:spcBef>
              <a:spcAft>
                <a:spcPts val="0"/>
              </a:spcAft>
              <a:buSzPts val="2000"/>
              <a:buFont typeface="Arvo"/>
              <a:buChar char="●"/>
            </a:pPr>
            <a:r>
              <a:rPr lang="en-US" sz="2000" i="1">
                <a:latin typeface="Arvo"/>
                <a:ea typeface="Arvo"/>
                <a:cs typeface="Arvo"/>
                <a:sym typeface="Arvo"/>
              </a:rPr>
              <a:t>D</a:t>
            </a:r>
            <a:r>
              <a:rPr lang="en-US" sz="2000">
                <a:latin typeface="Arvo"/>
                <a:ea typeface="Arvo"/>
                <a:cs typeface="Arvo"/>
                <a:sym typeface="Arvo"/>
              </a:rPr>
              <a:t>: the distance threshold between the vehicles and their assigned stations</a:t>
            </a:r>
            <a:endParaRPr sz="2000">
              <a:latin typeface="Arvo"/>
              <a:ea typeface="Arvo"/>
              <a:cs typeface="Arvo"/>
              <a:sym typeface="Arvo"/>
            </a:endParaRPr>
          </a:p>
          <a:p>
            <a:pPr marL="457200" lvl="0" indent="-355600" algn="just" rtl="0">
              <a:spcBef>
                <a:spcPts val="0"/>
              </a:spcBef>
              <a:spcAft>
                <a:spcPts val="0"/>
              </a:spcAft>
              <a:buSzPts val="2000"/>
              <a:buFont typeface="Arvo"/>
              <a:buChar char="●"/>
            </a:pPr>
            <a:r>
              <a:rPr lang="en-US" sz="2000" i="1">
                <a:latin typeface="Arvo"/>
                <a:ea typeface="Arvo"/>
                <a:cs typeface="Arvo"/>
                <a:sym typeface="Arvo"/>
              </a:rPr>
              <a:t>ST</a:t>
            </a:r>
            <a:r>
              <a:rPr lang="en-US" sz="2000">
                <a:latin typeface="Arvo"/>
                <a:ea typeface="Arvo"/>
                <a:cs typeface="Arvo"/>
                <a:sym typeface="Arvo"/>
              </a:rPr>
              <a:t>: the maximum number of candidate locations can be opened.</a:t>
            </a:r>
            <a:endParaRPr sz="2000">
              <a:latin typeface="Arvo"/>
              <a:ea typeface="Arvo"/>
              <a:cs typeface="Arvo"/>
              <a:sym typeface="Arvo"/>
            </a:endParaRPr>
          </a:p>
          <a:p>
            <a:pPr marL="457200" lvl="0" indent="-355600" algn="just" rtl="0">
              <a:spcBef>
                <a:spcPts val="0"/>
              </a:spcBef>
              <a:spcAft>
                <a:spcPts val="0"/>
              </a:spcAft>
              <a:buSzPts val="2000"/>
              <a:buFont typeface="Arvo"/>
              <a:buChar char="●"/>
            </a:pPr>
            <a:r>
              <a:rPr lang="en-US" sz="2000" i="1">
                <a:latin typeface="Arvo"/>
                <a:ea typeface="Arvo"/>
                <a:cs typeface="Arvo"/>
                <a:sym typeface="Arvo"/>
              </a:rPr>
              <a:t>S</a:t>
            </a:r>
            <a:r>
              <a:rPr lang="en-US" sz="2000" i="1" baseline="-25000">
                <a:latin typeface="Arvo"/>
                <a:ea typeface="Arvo"/>
                <a:cs typeface="Arvo"/>
                <a:sym typeface="Arvo"/>
              </a:rPr>
              <a:t>j</a:t>
            </a:r>
            <a:r>
              <a:rPr lang="en-US" sz="2000">
                <a:latin typeface="Arvo"/>
                <a:ea typeface="Arvo"/>
                <a:cs typeface="Arvo"/>
                <a:sym typeface="Arvo"/>
              </a:rPr>
              <a:t>: the maximum supply of the candidate location </a:t>
            </a:r>
            <a:r>
              <a:rPr lang="en-US" sz="2000" i="1">
                <a:latin typeface="Arvo"/>
                <a:ea typeface="Arvo"/>
                <a:cs typeface="Arvo"/>
                <a:sym typeface="Arvo"/>
              </a:rPr>
              <a:t>j</a:t>
            </a:r>
            <a:r>
              <a:rPr lang="en-US" sz="2000">
                <a:latin typeface="Arvo"/>
                <a:ea typeface="Arvo"/>
                <a:cs typeface="Arvo"/>
                <a:sym typeface="Arvo"/>
              </a:rPr>
              <a:t>.</a:t>
            </a:r>
            <a:endParaRPr sz="2000">
              <a:latin typeface="Arvo"/>
              <a:ea typeface="Arvo"/>
              <a:cs typeface="Arvo"/>
              <a:sym typeface="Arvo"/>
            </a:endParaRPr>
          </a:p>
          <a:p>
            <a:pPr marL="457200" lvl="0" indent="-355600" algn="just" rtl="0">
              <a:spcBef>
                <a:spcPts val="0"/>
              </a:spcBef>
              <a:spcAft>
                <a:spcPts val="0"/>
              </a:spcAft>
              <a:buSzPts val="2000"/>
              <a:buFont typeface="Arvo"/>
              <a:buChar char="●"/>
            </a:pPr>
            <a:r>
              <a:rPr lang="en-US" sz="2000" i="1">
                <a:latin typeface="Arvo"/>
                <a:ea typeface="Arvo"/>
                <a:cs typeface="Arvo"/>
                <a:sym typeface="Arvo"/>
              </a:rPr>
              <a:t>d</a:t>
            </a:r>
            <a:r>
              <a:rPr lang="en-US" sz="2000" i="1" baseline="-25000">
                <a:latin typeface="Arvo"/>
                <a:ea typeface="Arvo"/>
                <a:cs typeface="Arvo"/>
                <a:sym typeface="Arvo"/>
              </a:rPr>
              <a:t>ij</a:t>
            </a:r>
            <a:r>
              <a:rPr lang="en-US" sz="2000">
                <a:latin typeface="Arvo"/>
                <a:ea typeface="Arvo"/>
                <a:cs typeface="Arvo"/>
                <a:sym typeface="Arvo"/>
              </a:rPr>
              <a:t>: the distance between vehicle in postal code </a:t>
            </a:r>
            <a:r>
              <a:rPr lang="en-US" sz="2000" i="1">
                <a:latin typeface="Arvo"/>
                <a:ea typeface="Arvo"/>
                <a:cs typeface="Arvo"/>
                <a:sym typeface="Arvo"/>
              </a:rPr>
              <a:t>i</a:t>
            </a:r>
            <a:r>
              <a:rPr lang="en-US" sz="2000">
                <a:latin typeface="Arvo"/>
                <a:ea typeface="Arvo"/>
                <a:cs typeface="Arvo"/>
                <a:sym typeface="Arvo"/>
              </a:rPr>
              <a:t> and station </a:t>
            </a:r>
            <a:r>
              <a:rPr lang="en-US" sz="2000" i="1">
                <a:latin typeface="Arvo"/>
                <a:ea typeface="Arvo"/>
                <a:cs typeface="Arvo"/>
                <a:sym typeface="Arvo"/>
              </a:rPr>
              <a:t>j</a:t>
            </a:r>
            <a:r>
              <a:rPr lang="en-US" sz="2000">
                <a:latin typeface="Arvo"/>
                <a:ea typeface="Arvo"/>
                <a:cs typeface="Arvo"/>
                <a:sym typeface="Arvo"/>
              </a:rPr>
              <a:t>.</a:t>
            </a:r>
            <a:endParaRPr sz="2000">
              <a:latin typeface="Arvo"/>
              <a:ea typeface="Arvo"/>
              <a:cs typeface="Arvo"/>
              <a:sym typeface="Arvo"/>
            </a:endParaRPr>
          </a:p>
          <a:p>
            <a:pPr marL="457200" lvl="0" indent="-355600" algn="just" rtl="0">
              <a:spcBef>
                <a:spcPts val="0"/>
              </a:spcBef>
              <a:spcAft>
                <a:spcPts val="0"/>
              </a:spcAft>
              <a:buSzPts val="2000"/>
              <a:buFont typeface="Arvo"/>
              <a:buChar char="●"/>
            </a:pPr>
            <a:r>
              <a:rPr lang="en-US" sz="2000" i="1">
                <a:latin typeface="Arvo"/>
                <a:ea typeface="Arvo"/>
                <a:cs typeface="Arvo"/>
                <a:sym typeface="Arvo"/>
              </a:rPr>
              <a:t>n</a:t>
            </a:r>
            <a:r>
              <a:rPr lang="en-US" sz="2000" i="1" baseline="-25000">
                <a:latin typeface="Arvo"/>
                <a:ea typeface="Arvo"/>
                <a:cs typeface="Arvo"/>
                <a:sym typeface="Arvo"/>
              </a:rPr>
              <a:t>i</a:t>
            </a:r>
            <a:r>
              <a:rPr lang="en-US" sz="2000">
                <a:latin typeface="Arvo"/>
                <a:ea typeface="Arvo"/>
                <a:cs typeface="Arvo"/>
                <a:sym typeface="Arvo"/>
              </a:rPr>
              <a:t>: the number of cars require charging in postal code </a:t>
            </a:r>
            <a:r>
              <a:rPr lang="en-US" sz="2000" i="1">
                <a:latin typeface="Arvo"/>
                <a:ea typeface="Arvo"/>
                <a:cs typeface="Arvo"/>
                <a:sym typeface="Arvo"/>
              </a:rPr>
              <a:t>i</a:t>
            </a:r>
            <a:r>
              <a:rPr lang="en-US" sz="2000">
                <a:latin typeface="Arvo"/>
                <a:ea typeface="Arvo"/>
                <a:cs typeface="Arvo"/>
                <a:sym typeface="Arvo"/>
              </a:rPr>
              <a:t>.</a:t>
            </a:r>
            <a:endParaRPr sz="2000">
              <a:latin typeface="Arvo"/>
              <a:ea typeface="Arvo"/>
              <a:cs typeface="Arvo"/>
              <a:sym typeface="Arvo"/>
            </a:endParaRPr>
          </a:p>
          <a:p>
            <a:pPr marL="0" lvl="0" indent="0" algn="just" rtl="0">
              <a:spcBef>
                <a:spcPts val="0"/>
              </a:spcBef>
              <a:spcAft>
                <a:spcPts val="0"/>
              </a:spcAft>
              <a:buNone/>
            </a:pPr>
            <a:endParaRPr sz="2000">
              <a:latin typeface="Arvo"/>
              <a:ea typeface="Arvo"/>
              <a:cs typeface="Arvo"/>
              <a:sym typeface="Arvo"/>
            </a:endParaRPr>
          </a:p>
        </p:txBody>
      </p:sp>
      <p:grpSp>
        <p:nvGrpSpPr>
          <p:cNvPr id="341" name="Google Shape;341;p21"/>
          <p:cNvGrpSpPr/>
          <p:nvPr/>
        </p:nvGrpSpPr>
        <p:grpSpPr>
          <a:xfrm>
            <a:off x="9144000" y="4612462"/>
            <a:ext cx="8643336" cy="2093881"/>
            <a:chOff x="0" y="364242"/>
            <a:chExt cx="10820400" cy="2115459"/>
          </a:xfrm>
        </p:grpSpPr>
        <p:sp>
          <p:nvSpPr>
            <p:cNvPr id="342" name="Google Shape;342;p21"/>
            <p:cNvSpPr txBox="1"/>
            <p:nvPr/>
          </p:nvSpPr>
          <p:spPr>
            <a:xfrm>
              <a:off x="0" y="364242"/>
              <a:ext cx="10820400" cy="3483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a:solidFill>
                    <a:srgbClr val="151318"/>
                  </a:solidFill>
                  <a:latin typeface="Arvo"/>
                  <a:ea typeface="Arvo"/>
                  <a:cs typeface="Arvo"/>
                  <a:sym typeface="Arvo"/>
                </a:rPr>
                <a:t>decision variables</a:t>
              </a:r>
              <a:endParaRPr/>
            </a:p>
          </p:txBody>
        </p:sp>
        <p:sp>
          <p:nvSpPr>
            <p:cNvPr id="343" name="Google Shape;343;p21"/>
            <p:cNvSpPr txBox="1"/>
            <p:nvPr/>
          </p:nvSpPr>
          <p:spPr>
            <a:xfrm>
              <a:off x="0" y="986901"/>
              <a:ext cx="10820400" cy="1492800"/>
            </a:xfrm>
            <a:prstGeom prst="rect">
              <a:avLst/>
            </a:prstGeom>
            <a:noFill/>
            <a:ln>
              <a:noFill/>
            </a:ln>
          </p:spPr>
          <p:txBody>
            <a:bodyPr spcFirstLastPara="1" wrap="square" lIns="0" tIns="0" rIns="0" bIns="0" anchor="t" anchorCtr="0">
              <a:spAutoFit/>
            </a:bodyPr>
            <a:lstStyle/>
            <a:p>
              <a:pPr marL="457200" lvl="0" indent="-355600" algn="just" rtl="0">
                <a:spcBef>
                  <a:spcPts val="0"/>
                </a:spcBef>
                <a:spcAft>
                  <a:spcPts val="0"/>
                </a:spcAft>
                <a:buSzPts val="2000"/>
                <a:buFont typeface="Arvo"/>
                <a:buChar char="●"/>
              </a:pPr>
              <a:r>
                <a:rPr lang="en-US" sz="2000" i="1">
                  <a:latin typeface="Arvo"/>
                  <a:ea typeface="Arvo"/>
                  <a:cs typeface="Arvo"/>
                  <a:sym typeface="Arvo"/>
                </a:rPr>
                <a:t>C</a:t>
              </a:r>
              <a:r>
                <a:rPr lang="en-US" sz="2000" i="1" baseline="-25000">
                  <a:latin typeface="Arvo"/>
                  <a:ea typeface="Arvo"/>
                  <a:cs typeface="Arvo"/>
                  <a:sym typeface="Arvo"/>
                </a:rPr>
                <a:t>j</a:t>
              </a:r>
              <a:r>
                <a:rPr lang="en-US" sz="2000">
                  <a:latin typeface="Arvo"/>
                  <a:ea typeface="Arvo"/>
                  <a:cs typeface="Arvo"/>
                  <a:sym typeface="Arvo"/>
                </a:rPr>
                <a:t>: Binary variable indicating whether to open the candidate station </a:t>
              </a:r>
              <a:r>
                <a:rPr lang="en-US" sz="2000" i="1">
                  <a:latin typeface="Arvo"/>
                  <a:ea typeface="Arvo"/>
                  <a:cs typeface="Arvo"/>
                  <a:sym typeface="Arvo"/>
                </a:rPr>
                <a:t>j.</a:t>
              </a:r>
              <a:endParaRPr sz="2000" i="1">
                <a:latin typeface="Arvo"/>
                <a:ea typeface="Arvo"/>
                <a:cs typeface="Arvo"/>
                <a:sym typeface="Arvo"/>
              </a:endParaRPr>
            </a:p>
            <a:p>
              <a:pPr marL="457200" lvl="0" indent="-355600" algn="just" rtl="0">
                <a:spcBef>
                  <a:spcPts val="0"/>
                </a:spcBef>
                <a:spcAft>
                  <a:spcPts val="0"/>
                </a:spcAft>
                <a:buSzPts val="2000"/>
                <a:buFont typeface="Arvo"/>
                <a:buChar char="●"/>
              </a:pPr>
              <a:r>
                <a:rPr lang="en-US" sz="2000" i="1">
                  <a:latin typeface="Arvo"/>
                  <a:ea typeface="Arvo"/>
                  <a:cs typeface="Arvo"/>
                  <a:sym typeface="Arvo"/>
                </a:rPr>
                <a:t>X</a:t>
              </a:r>
              <a:r>
                <a:rPr lang="en-US" sz="2000" i="1" baseline="-25000">
                  <a:latin typeface="Arvo"/>
                  <a:ea typeface="Arvo"/>
                  <a:cs typeface="Arvo"/>
                  <a:sym typeface="Arvo"/>
                </a:rPr>
                <a:t>ij</a:t>
              </a:r>
              <a:r>
                <a:rPr lang="en-US" sz="2000">
                  <a:latin typeface="Arvo"/>
                  <a:ea typeface="Arvo"/>
                  <a:cs typeface="Arvo"/>
                  <a:sym typeface="Arvo"/>
                </a:rPr>
                <a:t>: Continuous variable representing the proportion of vehicles in postal code</a:t>
              </a:r>
              <a:r>
                <a:rPr lang="en-US" sz="2000" i="1">
                  <a:latin typeface="Arvo"/>
                  <a:ea typeface="Arvo"/>
                  <a:cs typeface="Arvo"/>
                  <a:sym typeface="Arvo"/>
                </a:rPr>
                <a:t> i</a:t>
              </a:r>
              <a:r>
                <a:rPr lang="en-US" sz="2000">
                  <a:latin typeface="Arvo"/>
                  <a:ea typeface="Arvo"/>
                  <a:cs typeface="Arvo"/>
                  <a:sym typeface="Arvo"/>
                </a:rPr>
                <a:t> chooses location </a:t>
              </a:r>
              <a:r>
                <a:rPr lang="en-US" sz="2000" i="1">
                  <a:latin typeface="Arvo"/>
                  <a:ea typeface="Arvo"/>
                  <a:cs typeface="Arvo"/>
                  <a:sym typeface="Arvo"/>
                </a:rPr>
                <a:t>j</a:t>
              </a:r>
              <a:r>
                <a:rPr lang="en-US" sz="2000">
                  <a:latin typeface="Arvo"/>
                  <a:ea typeface="Arvo"/>
                  <a:cs typeface="Arvo"/>
                  <a:sym typeface="Arvo"/>
                </a:rPr>
                <a:t> for charging service.</a:t>
              </a:r>
              <a:endParaRPr sz="2000">
                <a:solidFill>
                  <a:srgbClr val="CCCCCC"/>
                </a:solidFill>
                <a:highlight>
                  <a:srgbClr val="1F1F1F"/>
                </a:highlight>
                <a:latin typeface="Arvo"/>
                <a:ea typeface="Arvo"/>
                <a:cs typeface="Arvo"/>
                <a:sym typeface="Arvo"/>
              </a:endParaRPr>
            </a:p>
            <a:p>
              <a:pPr marL="0" marR="0" lvl="0" indent="0" algn="just" rtl="0">
                <a:lnSpc>
                  <a:spcPct val="80000"/>
                </a:lnSpc>
                <a:spcBef>
                  <a:spcPts val="0"/>
                </a:spcBef>
                <a:spcAft>
                  <a:spcPts val="0"/>
                </a:spcAft>
                <a:buNone/>
              </a:pPr>
              <a:endParaRPr sz="2000"/>
            </a:p>
          </p:txBody>
        </p:sp>
      </p:grpSp>
      <p:grpSp>
        <p:nvGrpSpPr>
          <p:cNvPr id="344" name="Google Shape;344;p21"/>
          <p:cNvGrpSpPr/>
          <p:nvPr/>
        </p:nvGrpSpPr>
        <p:grpSpPr>
          <a:xfrm>
            <a:off x="9144000" y="6863412"/>
            <a:ext cx="8115300" cy="1169776"/>
            <a:chOff x="0" y="-1530308"/>
            <a:chExt cx="10820400" cy="1608603"/>
          </a:xfrm>
        </p:grpSpPr>
        <p:sp>
          <p:nvSpPr>
            <p:cNvPr id="345" name="Google Shape;345;p21"/>
            <p:cNvSpPr txBox="1"/>
            <p:nvPr/>
          </p:nvSpPr>
          <p:spPr>
            <a:xfrm>
              <a:off x="0" y="-1530308"/>
              <a:ext cx="10820400" cy="4740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a:solidFill>
                    <a:srgbClr val="151318"/>
                  </a:solidFill>
                  <a:latin typeface="Arvo"/>
                  <a:ea typeface="Arvo"/>
                  <a:cs typeface="Arvo"/>
                  <a:sym typeface="Arvo"/>
                </a:rPr>
                <a:t>objective function</a:t>
              </a:r>
              <a:endParaRPr/>
            </a:p>
          </p:txBody>
        </p:sp>
        <p:sp>
          <p:nvSpPr>
            <p:cNvPr id="346" name="Google Shape;346;p21"/>
            <p:cNvSpPr txBox="1"/>
            <p:nvPr/>
          </p:nvSpPr>
          <p:spPr>
            <a:xfrm>
              <a:off x="0" y="-649805"/>
              <a:ext cx="10820400" cy="728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Clr>
                  <a:schemeClr val="dk1"/>
                </a:buClr>
                <a:buSzPts val="1100"/>
                <a:buFont typeface="Arial"/>
                <a:buNone/>
              </a:pPr>
              <a:r>
                <a:rPr lang="en-US" sz="2000" dirty="0">
                  <a:latin typeface="Arvo"/>
                  <a:ea typeface="Arvo"/>
                  <a:cs typeface="Arvo"/>
                  <a:sym typeface="Arvo"/>
                </a:rPr>
                <a:t>Maximize the station coverage of the stations opened:</a:t>
              </a:r>
              <a:endParaRPr sz="2000" dirty="0">
                <a:solidFill>
                  <a:srgbClr val="CCCCCC"/>
                </a:solidFill>
                <a:highlight>
                  <a:srgbClr val="1F1F1F"/>
                </a:highlight>
                <a:latin typeface="Arvo"/>
                <a:ea typeface="Arvo"/>
                <a:cs typeface="Arvo"/>
                <a:sym typeface="Arvo"/>
              </a:endParaRPr>
            </a:p>
            <a:p>
              <a:pPr marL="0" marR="0" lvl="0" indent="0" algn="l" rtl="0">
                <a:lnSpc>
                  <a:spcPct val="80000"/>
                </a:lnSpc>
                <a:spcBef>
                  <a:spcPts val="0"/>
                </a:spcBef>
                <a:spcAft>
                  <a:spcPts val="0"/>
                </a:spcAft>
                <a:buNone/>
              </a:pPr>
              <a:endParaRPr sz="1800" dirty="0">
                <a:solidFill>
                  <a:srgbClr val="151318"/>
                </a:solidFill>
                <a:latin typeface="Arvo"/>
                <a:ea typeface="Arvo"/>
                <a:cs typeface="Arvo"/>
                <a:sym typeface="Arvo"/>
              </a:endParaRPr>
            </a:p>
          </p:txBody>
        </p:sp>
      </p:grpSp>
      <p:pic>
        <p:nvPicPr>
          <p:cNvPr id="347" name="Google Shape;347;p21"/>
          <p:cNvPicPr preferRelativeResize="0"/>
          <p:nvPr/>
        </p:nvPicPr>
        <p:blipFill>
          <a:blip r:embed="rId4">
            <a:alphaModFix/>
          </a:blip>
          <a:stretch>
            <a:fillRect/>
          </a:stretch>
        </p:blipFill>
        <p:spPr>
          <a:xfrm>
            <a:off x="12001500" y="8033212"/>
            <a:ext cx="2400300" cy="1123950"/>
          </a:xfrm>
          <a:prstGeom prst="rect">
            <a:avLst/>
          </a:prstGeom>
          <a:noFill/>
          <a:ln>
            <a:noFill/>
          </a:ln>
        </p:spPr>
      </p:pic>
      <p:pic>
        <p:nvPicPr>
          <p:cNvPr id="348" name="Google Shape;348;p21"/>
          <p:cNvPicPr preferRelativeResize="0"/>
          <p:nvPr/>
        </p:nvPicPr>
        <p:blipFill>
          <a:blip r:embed="rId5">
            <a:alphaModFix/>
          </a:blip>
          <a:stretch>
            <a:fillRect/>
          </a:stretch>
        </p:blipFill>
        <p:spPr>
          <a:xfrm>
            <a:off x="1043690" y="1243890"/>
            <a:ext cx="7652601" cy="7117150"/>
          </a:xfrm>
          <a:prstGeom prst="rect">
            <a:avLst/>
          </a:prstGeom>
          <a:noFill/>
          <a:ln>
            <a:noFill/>
          </a:ln>
        </p:spPr>
      </p:pic>
      <p:sp>
        <p:nvSpPr>
          <p:cNvPr id="349" name="Google Shape;349;p21"/>
          <p:cNvSpPr txBox="1"/>
          <p:nvPr/>
        </p:nvSpPr>
        <p:spPr>
          <a:xfrm>
            <a:off x="7981226" y="436525"/>
            <a:ext cx="22665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model formulation</a:t>
            </a:r>
            <a:endParaRPr sz="1800" b="1"/>
          </a:p>
        </p:txBody>
      </p:sp>
      <p:sp>
        <p:nvSpPr>
          <p:cNvPr id="350" name="Google Shape;350;p21"/>
          <p:cNvSpPr/>
          <p:nvPr/>
        </p:nvSpPr>
        <p:spPr>
          <a:xfrm>
            <a:off x="7981225" y="698125"/>
            <a:ext cx="22665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4"/>
        <p:cNvGrpSpPr/>
        <p:nvPr/>
      </p:nvGrpSpPr>
      <p:grpSpPr>
        <a:xfrm>
          <a:off x="0" y="0"/>
          <a:ext cx="0" cy="0"/>
          <a:chOff x="0" y="0"/>
          <a:chExt cx="0" cy="0"/>
        </a:xfrm>
      </p:grpSpPr>
      <p:sp>
        <p:nvSpPr>
          <p:cNvPr id="355" name="Google Shape;355;p22"/>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356" name="Google Shape;356;p22"/>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357" name="Google Shape;357;p22"/>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358" name="Google Shape;358;p22"/>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359" name="Google Shape;359;p22"/>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360" name="Google Shape;360;p22"/>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361" name="Google Shape;361;p22"/>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362" name="Google Shape;362;p22"/>
          <p:cNvSpPr txBox="1"/>
          <p:nvPr/>
        </p:nvSpPr>
        <p:spPr>
          <a:xfrm>
            <a:off x="1028700" y="8698370"/>
            <a:ext cx="65268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model</a:t>
            </a:r>
            <a:endParaRPr/>
          </a:p>
        </p:txBody>
      </p:sp>
      <p:sp>
        <p:nvSpPr>
          <p:cNvPr id="363" name="Google Shape;363;p22"/>
          <p:cNvSpPr txBox="1"/>
          <p:nvPr/>
        </p:nvSpPr>
        <p:spPr>
          <a:xfrm>
            <a:off x="9144000" y="1228900"/>
            <a:ext cx="8643300" cy="344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a:solidFill>
                  <a:srgbClr val="151318"/>
                </a:solidFill>
                <a:latin typeface="Arvo"/>
                <a:ea typeface="Arvo"/>
                <a:cs typeface="Arvo"/>
                <a:sym typeface="Arvo"/>
              </a:rPr>
              <a:t>constraints</a:t>
            </a:r>
            <a:endParaRPr/>
          </a:p>
        </p:txBody>
      </p:sp>
      <p:sp>
        <p:nvSpPr>
          <p:cNvPr id="364" name="Google Shape;364;p22"/>
          <p:cNvSpPr txBox="1"/>
          <p:nvPr/>
        </p:nvSpPr>
        <p:spPr>
          <a:xfrm>
            <a:off x="9144025" y="1841950"/>
            <a:ext cx="8115300" cy="7078861"/>
          </a:xfrm>
          <a:prstGeom prst="rect">
            <a:avLst/>
          </a:prstGeom>
          <a:noFill/>
          <a:ln>
            <a:noFill/>
          </a:ln>
        </p:spPr>
        <p:txBody>
          <a:bodyPr spcFirstLastPara="1" wrap="square" lIns="0" tIns="0" rIns="0" bIns="0" anchor="t" anchorCtr="0">
            <a:spAutoFit/>
          </a:bodyPr>
          <a:lstStyle/>
          <a:p>
            <a:pPr marL="457200" lvl="0" indent="-355600" algn="just" rtl="0">
              <a:spcBef>
                <a:spcPts val="0"/>
              </a:spcBef>
              <a:spcAft>
                <a:spcPts val="0"/>
              </a:spcAft>
              <a:buSzPts val="2000"/>
              <a:buFont typeface="Arvo"/>
              <a:buChar char="●"/>
            </a:pPr>
            <a:r>
              <a:rPr lang="en-US" sz="2000" dirty="0">
                <a:latin typeface="Arvo"/>
                <a:ea typeface="Arvo"/>
                <a:cs typeface="Arvo"/>
                <a:sym typeface="Arvo"/>
              </a:rPr>
              <a:t>Only charge at the stations that have been selected: </a:t>
            </a: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355600" algn="just" rtl="0">
              <a:spcBef>
                <a:spcPts val="0"/>
              </a:spcBef>
              <a:spcAft>
                <a:spcPts val="0"/>
              </a:spcAft>
              <a:buSzPts val="2000"/>
              <a:buFont typeface="Arvo"/>
              <a:buChar char="●"/>
            </a:pPr>
            <a:r>
              <a:rPr lang="en-US" sz="2000" dirty="0">
                <a:latin typeface="Arvo"/>
                <a:ea typeface="Arvo"/>
                <a:cs typeface="Arvo"/>
                <a:sym typeface="Arvo"/>
              </a:rPr>
              <a:t>Vehicle charging constraint: </a:t>
            </a: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355600" algn="just" rtl="0">
              <a:spcBef>
                <a:spcPts val="0"/>
              </a:spcBef>
              <a:spcAft>
                <a:spcPts val="0"/>
              </a:spcAft>
              <a:buSzPts val="2000"/>
              <a:buFont typeface="Arvo"/>
              <a:buChar char="●"/>
            </a:pPr>
            <a:r>
              <a:rPr lang="en-US" sz="2000" dirty="0">
                <a:latin typeface="Arvo"/>
                <a:ea typeface="Arvo"/>
                <a:cs typeface="Arvo"/>
                <a:sym typeface="Arvo"/>
              </a:rPr>
              <a:t>Limit the distance between each postal code and its assigned candidate location to a maximum threshold of D units: </a:t>
            </a:r>
            <a:r>
              <a:rPr lang="en-US" sz="2000" i="1" dirty="0">
                <a:solidFill>
                  <a:schemeClr val="accent2"/>
                </a:solidFill>
                <a:latin typeface="Arvo"/>
                <a:ea typeface="Arvo"/>
                <a:cs typeface="Arvo"/>
                <a:sym typeface="Arvo"/>
              </a:rPr>
              <a:t>D = 2.0</a:t>
            </a:r>
            <a:endParaRPr sz="2000" i="1" dirty="0">
              <a:solidFill>
                <a:schemeClr val="accent2"/>
              </a:solidFill>
              <a:latin typeface="Arvo"/>
              <a:ea typeface="Arvo"/>
              <a:cs typeface="Arvo"/>
              <a:sym typeface="Arvo"/>
            </a:endParaRPr>
          </a:p>
          <a:p>
            <a:pPr marL="457200" lvl="0" indent="0" algn="just" rtl="0">
              <a:spcBef>
                <a:spcPts val="0"/>
              </a:spcBef>
              <a:spcAft>
                <a:spcPts val="0"/>
              </a:spcAft>
              <a:buNone/>
            </a:pPr>
            <a:r>
              <a:rPr lang="en-US" sz="2000" dirty="0">
                <a:latin typeface="Arvo"/>
                <a:ea typeface="Arvo"/>
                <a:cs typeface="Arvo"/>
                <a:sym typeface="Arvo"/>
              </a:rPr>
              <a:t>   </a:t>
            </a: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0" lvl="0" indent="0" algn="just" rtl="0">
              <a:spcBef>
                <a:spcPts val="0"/>
              </a:spcBef>
              <a:spcAft>
                <a:spcPts val="0"/>
              </a:spcAft>
              <a:buNone/>
            </a:pPr>
            <a:endParaRPr sz="2000" dirty="0">
              <a:latin typeface="Arvo"/>
              <a:ea typeface="Arvo"/>
              <a:cs typeface="Arvo"/>
              <a:sym typeface="Arvo"/>
            </a:endParaRPr>
          </a:p>
          <a:p>
            <a:pPr marL="0" lvl="0" indent="0" algn="just" rtl="0">
              <a:spcBef>
                <a:spcPts val="0"/>
              </a:spcBef>
              <a:spcAft>
                <a:spcPts val="0"/>
              </a:spcAft>
              <a:buNone/>
            </a:pPr>
            <a:endParaRPr sz="2000" dirty="0">
              <a:latin typeface="Arvo"/>
              <a:ea typeface="Arvo"/>
              <a:cs typeface="Arvo"/>
              <a:sym typeface="Arvo"/>
            </a:endParaRPr>
          </a:p>
          <a:p>
            <a:pPr marL="457200" lvl="0" indent="-355600" algn="just" rtl="0">
              <a:spcBef>
                <a:spcPts val="0"/>
              </a:spcBef>
              <a:spcAft>
                <a:spcPts val="0"/>
              </a:spcAft>
              <a:buSzPts val="2000"/>
              <a:buFont typeface="Arvo"/>
              <a:buChar char="●"/>
            </a:pPr>
            <a:r>
              <a:rPr lang="en-US" sz="2000" dirty="0">
                <a:latin typeface="Arvo"/>
                <a:ea typeface="Arvo"/>
                <a:cs typeface="Arvo"/>
                <a:sym typeface="Arvo"/>
              </a:rPr>
              <a:t>Ensure that the total demand supplied by each candidate location does not exceed its maximum supply: </a:t>
            </a:r>
            <a:r>
              <a:rPr lang="en-US" sz="2000" i="1" dirty="0">
                <a:solidFill>
                  <a:schemeClr val="accent2"/>
                </a:solidFill>
                <a:latin typeface="Arvo"/>
                <a:ea typeface="Arvo"/>
                <a:cs typeface="Arvo"/>
                <a:sym typeface="Arvo"/>
              </a:rPr>
              <a:t>S = 300</a:t>
            </a:r>
            <a:endParaRPr sz="2000" i="1" dirty="0">
              <a:solidFill>
                <a:schemeClr val="accent2"/>
              </a:solidFill>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0" algn="just" rtl="0">
              <a:spcBef>
                <a:spcPts val="0"/>
              </a:spcBef>
              <a:spcAft>
                <a:spcPts val="0"/>
              </a:spcAft>
              <a:buNone/>
            </a:pPr>
            <a:endParaRPr sz="2000" dirty="0">
              <a:latin typeface="Arvo"/>
              <a:ea typeface="Arvo"/>
              <a:cs typeface="Arvo"/>
              <a:sym typeface="Arvo"/>
            </a:endParaRPr>
          </a:p>
          <a:p>
            <a:pPr marL="457200" lvl="0" indent="-355600" algn="just" rtl="0">
              <a:spcBef>
                <a:spcPts val="0"/>
              </a:spcBef>
              <a:spcAft>
                <a:spcPts val="0"/>
              </a:spcAft>
              <a:buSzPts val="2000"/>
              <a:buFont typeface="Arvo"/>
              <a:buChar char="●"/>
            </a:pPr>
            <a:r>
              <a:rPr lang="en-US" sz="2000" dirty="0">
                <a:latin typeface="Arvo"/>
                <a:ea typeface="Arvo"/>
                <a:cs typeface="Arvo"/>
                <a:sym typeface="Arvo"/>
              </a:rPr>
              <a:t>Ensure that only ST candidate locations are chosen: </a:t>
            </a:r>
            <a:r>
              <a:rPr lang="en-US" sz="2000" i="1" dirty="0">
                <a:solidFill>
                  <a:schemeClr val="accent2"/>
                </a:solidFill>
                <a:latin typeface="Arvo"/>
                <a:ea typeface="Arvo"/>
                <a:cs typeface="Arvo"/>
                <a:sym typeface="Arvo"/>
              </a:rPr>
              <a:t>ST =100</a:t>
            </a:r>
            <a:endParaRPr sz="2000" dirty="0">
              <a:solidFill>
                <a:schemeClr val="accent2"/>
              </a:solidFill>
              <a:latin typeface="Arvo"/>
              <a:ea typeface="Arvo"/>
              <a:cs typeface="Arvo"/>
              <a:sym typeface="Arvo"/>
            </a:endParaRPr>
          </a:p>
        </p:txBody>
      </p:sp>
      <p:pic>
        <p:nvPicPr>
          <p:cNvPr id="365" name="Google Shape;365;p22"/>
          <p:cNvPicPr preferRelativeResize="0"/>
          <p:nvPr/>
        </p:nvPicPr>
        <p:blipFill>
          <a:blip r:embed="rId4">
            <a:alphaModFix/>
          </a:blip>
          <a:stretch>
            <a:fillRect/>
          </a:stretch>
        </p:blipFill>
        <p:spPr>
          <a:xfrm>
            <a:off x="1028700" y="1228900"/>
            <a:ext cx="7652601" cy="7117150"/>
          </a:xfrm>
          <a:prstGeom prst="rect">
            <a:avLst/>
          </a:prstGeom>
          <a:noFill/>
          <a:ln>
            <a:noFill/>
          </a:ln>
        </p:spPr>
      </p:pic>
      <p:pic>
        <p:nvPicPr>
          <p:cNvPr id="366" name="Google Shape;366;p22"/>
          <p:cNvPicPr preferRelativeResize="0"/>
          <p:nvPr/>
        </p:nvPicPr>
        <p:blipFill>
          <a:blip r:embed="rId5">
            <a:alphaModFix/>
          </a:blip>
          <a:stretch>
            <a:fillRect/>
          </a:stretch>
        </p:blipFill>
        <p:spPr>
          <a:xfrm>
            <a:off x="11512725" y="2471416"/>
            <a:ext cx="3905850" cy="577234"/>
          </a:xfrm>
          <a:prstGeom prst="rect">
            <a:avLst/>
          </a:prstGeom>
          <a:noFill/>
          <a:ln>
            <a:noFill/>
          </a:ln>
        </p:spPr>
      </p:pic>
      <p:pic>
        <p:nvPicPr>
          <p:cNvPr id="367" name="Google Shape;367;p22"/>
          <p:cNvPicPr preferRelativeResize="0"/>
          <p:nvPr/>
        </p:nvPicPr>
        <p:blipFill rotWithShape="1">
          <a:blip r:embed="rId6">
            <a:alphaModFix/>
          </a:blip>
          <a:srcRect l="3892"/>
          <a:stretch/>
        </p:blipFill>
        <p:spPr>
          <a:xfrm>
            <a:off x="11996350" y="3792550"/>
            <a:ext cx="2938588" cy="886500"/>
          </a:xfrm>
          <a:prstGeom prst="rect">
            <a:avLst/>
          </a:prstGeom>
          <a:noFill/>
          <a:ln>
            <a:noFill/>
          </a:ln>
        </p:spPr>
      </p:pic>
      <p:pic>
        <p:nvPicPr>
          <p:cNvPr id="368" name="Google Shape;368;p22"/>
          <p:cNvPicPr preferRelativeResize="0"/>
          <p:nvPr/>
        </p:nvPicPr>
        <p:blipFill>
          <a:blip r:embed="rId7">
            <a:alphaModFix/>
          </a:blip>
          <a:stretch>
            <a:fillRect/>
          </a:stretch>
        </p:blipFill>
        <p:spPr>
          <a:xfrm>
            <a:off x="11207763" y="5719700"/>
            <a:ext cx="3905859" cy="698150"/>
          </a:xfrm>
          <a:prstGeom prst="rect">
            <a:avLst/>
          </a:prstGeom>
          <a:noFill/>
          <a:ln>
            <a:noFill/>
          </a:ln>
        </p:spPr>
      </p:pic>
      <p:pic>
        <p:nvPicPr>
          <p:cNvPr id="369" name="Google Shape;369;p22"/>
          <p:cNvPicPr preferRelativeResize="0"/>
          <p:nvPr/>
        </p:nvPicPr>
        <p:blipFill rotWithShape="1">
          <a:blip r:embed="rId8">
            <a:alphaModFix/>
          </a:blip>
          <a:srcRect t="20691" r="1816"/>
          <a:stretch/>
        </p:blipFill>
        <p:spPr>
          <a:xfrm>
            <a:off x="12476275" y="9298875"/>
            <a:ext cx="1942800" cy="804775"/>
          </a:xfrm>
          <a:prstGeom prst="rect">
            <a:avLst/>
          </a:prstGeom>
          <a:noFill/>
          <a:ln>
            <a:noFill/>
          </a:ln>
        </p:spPr>
      </p:pic>
      <p:sp>
        <p:nvSpPr>
          <p:cNvPr id="370" name="Google Shape;370;p22"/>
          <p:cNvSpPr txBox="1"/>
          <p:nvPr/>
        </p:nvSpPr>
        <p:spPr>
          <a:xfrm>
            <a:off x="7981226" y="436525"/>
            <a:ext cx="22665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model formulation</a:t>
            </a:r>
            <a:endParaRPr sz="1800" b="1"/>
          </a:p>
        </p:txBody>
      </p:sp>
      <p:pic>
        <p:nvPicPr>
          <p:cNvPr id="371" name="Google Shape;371;p22"/>
          <p:cNvPicPr preferRelativeResize="0"/>
          <p:nvPr/>
        </p:nvPicPr>
        <p:blipFill>
          <a:blip r:embed="rId9">
            <a:alphaModFix/>
          </a:blip>
          <a:stretch>
            <a:fillRect/>
          </a:stretch>
        </p:blipFill>
        <p:spPr>
          <a:xfrm>
            <a:off x="11588938" y="7706249"/>
            <a:ext cx="3753427" cy="886500"/>
          </a:xfrm>
          <a:prstGeom prst="rect">
            <a:avLst/>
          </a:prstGeom>
          <a:noFill/>
          <a:ln>
            <a:noFill/>
          </a:ln>
        </p:spPr>
      </p:pic>
      <p:sp>
        <p:nvSpPr>
          <p:cNvPr id="372" name="Google Shape;372;p22"/>
          <p:cNvSpPr/>
          <p:nvPr/>
        </p:nvSpPr>
        <p:spPr>
          <a:xfrm>
            <a:off x="7981225" y="698125"/>
            <a:ext cx="22665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pic>
        <p:nvPicPr>
          <p:cNvPr id="377" name="Google Shape;377;p23"/>
          <p:cNvPicPr preferRelativeResize="0"/>
          <p:nvPr/>
        </p:nvPicPr>
        <p:blipFill rotWithShape="1">
          <a:blip r:embed="rId3">
            <a:alphaModFix/>
          </a:blip>
          <a:srcRect t="15823" b="15823"/>
          <a:stretch/>
        </p:blipFill>
        <p:spPr>
          <a:xfrm>
            <a:off x="1028700" y="1028700"/>
            <a:ext cx="16230601" cy="6427275"/>
          </a:xfrm>
          <a:prstGeom prst="rect">
            <a:avLst/>
          </a:prstGeom>
          <a:noFill/>
          <a:ln>
            <a:noFill/>
          </a:ln>
        </p:spPr>
      </p:pic>
      <p:sp>
        <p:nvSpPr>
          <p:cNvPr id="378" name="Google Shape;378;p23"/>
          <p:cNvSpPr txBox="1"/>
          <p:nvPr/>
        </p:nvSpPr>
        <p:spPr>
          <a:xfrm>
            <a:off x="1028700" y="7947660"/>
            <a:ext cx="16230600" cy="11820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9600" b="1">
                <a:solidFill>
                  <a:srgbClr val="151318"/>
                </a:solidFill>
                <a:latin typeface="Arvo"/>
                <a:ea typeface="Arvo"/>
                <a:cs typeface="Arvo"/>
                <a:sym typeface="Arvo"/>
              </a:rPr>
              <a:t>results</a:t>
            </a:r>
            <a:r>
              <a:rPr lang="en-US" sz="7200" b="1">
                <a:solidFill>
                  <a:srgbClr val="537E87"/>
                </a:solidFill>
                <a:latin typeface="Arvo"/>
                <a:ea typeface="Arvo"/>
                <a:cs typeface="Arvo"/>
                <a:sym typeface="Arvo"/>
              </a:rPr>
              <a:t>.</a:t>
            </a:r>
            <a:endParaRPr/>
          </a:p>
        </p:txBody>
      </p:sp>
      <p:sp>
        <p:nvSpPr>
          <p:cNvPr id="379" name="Google Shape;379;p23"/>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pic>
        <p:nvPicPr>
          <p:cNvPr id="380" name="Google Shape;380;p23"/>
          <p:cNvPicPr preferRelativeResize="0"/>
          <p:nvPr/>
        </p:nvPicPr>
        <p:blipFill>
          <a:blip r:embed="rId4">
            <a:alphaModFix/>
          </a:blip>
          <a:stretch>
            <a:fillRect/>
          </a:stretch>
        </p:blipFill>
        <p:spPr>
          <a:xfrm>
            <a:off x="16062000" y="455701"/>
            <a:ext cx="1197299" cy="207654"/>
          </a:xfrm>
          <a:prstGeom prst="rect">
            <a:avLst/>
          </a:prstGeom>
          <a:noFill/>
          <a:ln>
            <a:noFill/>
          </a:ln>
        </p:spPr>
      </p:pic>
      <p:sp>
        <p:nvSpPr>
          <p:cNvPr id="381" name="Google Shape;381;p23"/>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382" name="Google Shape;382;p23"/>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383" name="Google Shape;383;p23"/>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384" name="Google Shape;384;p23"/>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385" name="Google Shape;385;p23"/>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386" name="Google Shape;386;p23"/>
          <p:cNvSpPr txBox="1"/>
          <p:nvPr/>
        </p:nvSpPr>
        <p:spPr>
          <a:xfrm>
            <a:off x="10416264" y="420927"/>
            <a:ext cx="11973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result</a:t>
            </a:r>
            <a:endParaRPr sz="1800" b="1"/>
          </a:p>
        </p:txBody>
      </p:sp>
      <p:sp>
        <p:nvSpPr>
          <p:cNvPr id="387" name="Google Shape;387;p23"/>
          <p:cNvSpPr/>
          <p:nvPr/>
        </p:nvSpPr>
        <p:spPr>
          <a:xfrm>
            <a:off x="10667475" y="698125"/>
            <a:ext cx="6939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24"/>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393" name="Google Shape;393;p24"/>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394" name="Google Shape;394;p24"/>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395" name="Google Shape;395;p24"/>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pic>
        <p:nvPicPr>
          <p:cNvPr id="396" name="Google Shape;396;p24"/>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397" name="Google Shape;397;p24"/>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398" name="Google Shape;398;p24"/>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399" name="Google Shape;399;p24"/>
          <p:cNvSpPr txBox="1"/>
          <p:nvPr/>
        </p:nvSpPr>
        <p:spPr>
          <a:xfrm>
            <a:off x="793450" y="3993750"/>
            <a:ext cx="6078000" cy="2031900"/>
          </a:xfrm>
          <a:prstGeom prst="rect">
            <a:avLst/>
          </a:prstGeom>
          <a:noFill/>
          <a:ln>
            <a:noFill/>
          </a:ln>
        </p:spPr>
        <p:txBody>
          <a:bodyPr spcFirstLastPara="1" wrap="square" lIns="91425" tIns="91425" rIns="91425" bIns="91425" anchor="t" anchorCtr="0">
            <a:spAutoFit/>
          </a:bodyPr>
          <a:lstStyle/>
          <a:p>
            <a:pPr marL="457200" lvl="0" indent="-381000" algn="just" rtl="0">
              <a:spcBef>
                <a:spcPts val="0"/>
              </a:spcBef>
              <a:spcAft>
                <a:spcPts val="0"/>
              </a:spcAft>
              <a:buSzPts val="2400"/>
              <a:buFont typeface="Arvo"/>
              <a:buChar char="●"/>
            </a:pPr>
            <a:r>
              <a:rPr lang="en-US" sz="2400">
                <a:solidFill>
                  <a:srgbClr val="980000"/>
                </a:solidFill>
                <a:latin typeface="Arvo"/>
                <a:ea typeface="Arvo"/>
                <a:cs typeface="Arvo"/>
                <a:sym typeface="Arvo"/>
              </a:rPr>
              <a:t>81</a:t>
            </a:r>
            <a:r>
              <a:rPr lang="en-US" sz="2400">
                <a:solidFill>
                  <a:schemeClr val="dk1"/>
                </a:solidFill>
                <a:latin typeface="Arvo"/>
                <a:ea typeface="Arvo"/>
                <a:cs typeface="Arvo"/>
                <a:sym typeface="Arvo"/>
              </a:rPr>
              <a:t> locations are chosen</a:t>
            </a:r>
            <a:endParaRPr sz="2400">
              <a:solidFill>
                <a:schemeClr val="dk1"/>
              </a:solidFill>
              <a:latin typeface="Arvo"/>
              <a:ea typeface="Arvo"/>
              <a:cs typeface="Arvo"/>
              <a:sym typeface="Arvo"/>
            </a:endParaRPr>
          </a:p>
          <a:p>
            <a:pPr marL="457200" lvl="0" indent="-381000" algn="just" rtl="0">
              <a:spcBef>
                <a:spcPts val="0"/>
              </a:spcBef>
              <a:spcAft>
                <a:spcPts val="0"/>
              </a:spcAft>
              <a:buSzPts val="2400"/>
              <a:buFont typeface="Arvo"/>
              <a:buChar char="●"/>
            </a:pPr>
            <a:r>
              <a:rPr lang="en-US" sz="2400">
                <a:solidFill>
                  <a:schemeClr val="dk1"/>
                </a:solidFill>
                <a:latin typeface="Arvo"/>
                <a:ea typeface="Arvo"/>
                <a:cs typeface="Arvo"/>
                <a:sym typeface="Arvo"/>
              </a:rPr>
              <a:t>Number of vehicles can be covered: </a:t>
            </a:r>
            <a:r>
              <a:rPr lang="en-US" sz="2400">
                <a:solidFill>
                  <a:srgbClr val="980000"/>
                </a:solidFill>
                <a:latin typeface="Arvo"/>
                <a:ea typeface="Arvo"/>
                <a:cs typeface="Arvo"/>
                <a:sym typeface="Arvo"/>
              </a:rPr>
              <a:t>22,749</a:t>
            </a:r>
            <a:r>
              <a:rPr lang="en-US" sz="2400">
                <a:solidFill>
                  <a:schemeClr val="dk1"/>
                </a:solidFill>
                <a:latin typeface="Arvo"/>
                <a:ea typeface="Arvo"/>
                <a:cs typeface="Arvo"/>
                <a:sym typeface="Arvo"/>
              </a:rPr>
              <a:t> vehicles</a:t>
            </a:r>
            <a:endParaRPr sz="2400">
              <a:solidFill>
                <a:schemeClr val="dk1"/>
              </a:solidFill>
              <a:latin typeface="Arvo"/>
              <a:ea typeface="Arvo"/>
              <a:cs typeface="Arvo"/>
              <a:sym typeface="Arvo"/>
            </a:endParaRPr>
          </a:p>
          <a:p>
            <a:pPr marL="457200" lvl="0" indent="-381000" algn="just" rtl="0">
              <a:spcBef>
                <a:spcPts val="0"/>
              </a:spcBef>
              <a:spcAft>
                <a:spcPts val="0"/>
              </a:spcAft>
              <a:buSzPts val="2400"/>
              <a:buFont typeface="Arvo"/>
              <a:buChar char="●"/>
            </a:pPr>
            <a:r>
              <a:rPr lang="en-US" sz="2400">
                <a:solidFill>
                  <a:schemeClr val="dk1"/>
                </a:solidFill>
                <a:latin typeface="Arvo"/>
                <a:ea typeface="Arvo"/>
                <a:cs typeface="Arvo"/>
                <a:sym typeface="Arvo"/>
              </a:rPr>
              <a:t>Coverage: </a:t>
            </a:r>
            <a:r>
              <a:rPr lang="en-US" sz="2400">
                <a:solidFill>
                  <a:srgbClr val="980000"/>
                </a:solidFill>
                <a:latin typeface="Arvo"/>
                <a:ea typeface="Arvo"/>
                <a:cs typeface="Arvo"/>
                <a:sym typeface="Arvo"/>
              </a:rPr>
              <a:t>77.25%</a:t>
            </a:r>
            <a:r>
              <a:rPr lang="en-US" sz="2400">
                <a:solidFill>
                  <a:schemeClr val="dk1"/>
                </a:solidFill>
                <a:latin typeface="Arvo"/>
                <a:ea typeface="Arvo"/>
                <a:cs typeface="Arvo"/>
                <a:sym typeface="Arvo"/>
              </a:rPr>
              <a:t> of the total demand</a:t>
            </a:r>
            <a:endParaRPr sz="2400">
              <a:solidFill>
                <a:schemeClr val="dk1"/>
              </a:solidFill>
              <a:latin typeface="Arvo"/>
              <a:ea typeface="Arvo"/>
              <a:cs typeface="Arvo"/>
              <a:sym typeface="Arvo"/>
            </a:endParaRPr>
          </a:p>
        </p:txBody>
      </p:sp>
      <p:sp>
        <p:nvSpPr>
          <p:cNvPr id="400" name="Google Shape;400;p24"/>
          <p:cNvSpPr txBox="1"/>
          <p:nvPr/>
        </p:nvSpPr>
        <p:spPr>
          <a:xfrm>
            <a:off x="10930250" y="9617450"/>
            <a:ext cx="68286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US" i="1">
                <a:solidFill>
                  <a:srgbClr val="980000"/>
                </a:solidFill>
                <a:latin typeface="Arvo"/>
                <a:ea typeface="Arvo"/>
                <a:cs typeface="Arvo"/>
                <a:sym typeface="Arvo"/>
              </a:rPr>
              <a:t>Figure1: zip codes’ names and candidate stations’ indices</a:t>
            </a:r>
            <a:endParaRPr i="1">
              <a:solidFill>
                <a:srgbClr val="980000"/>
              </a:solidFill>
              <a:latin typeface="Arvo"/>
              <a:ea typeface="Arvo"/>
              <a:cs typeface="Arvo"/>
              <a:sym typeface="Arvo"/>
            </a:endParaRPr>
          </a:p>
        </p:txBody>
      </p:sp>
      <p:sp>
        <p:nvSpPr>
          <p:cNvPr id="401" name="Google Shape;401;p24"/>
          <p:cNvSpPr txBox="1"/>
          <p:nvPr/>
        </p:nvSpPr>
        <p:spPr>
          <a:xfrm>
            <a:off x="10416264" y="420927"/>
            <a:ext cx="11973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result</a:t>
            </a:r>
            <a:endParaRPr sz="1800" b="1"/>
          </a:p>
        </p:txBody>
      </p:sp>
      <p:sp>
        <p:nvSpPr>
          <p:cNvPr id="402" name="Google Shape;402;p24"/>
          <p:cNvSpPr/>
          <p:nvPr/>
        </p:nvSpPr>
        <p:spPr>
          <a:xfrm>
            <a:off x="10667475" y="698125"/>
            <a:ext cx="6939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pic>
        <p:nvPicPr>
          <p:cNvPr id="403" name="Google Shape;403;p24"/>
          <p:cNvPicPr preferRelativeResize="0"/>
          <p:nvPr/>
        </p:nvPicPr>
        <p:blipFill>
          <a:blip r:embed="rId4">
            <a:alphaModFix/>
          </a:blip>
          <a:stretch>
            <a:fillRect/>
          </a:stretch>
        </p:blipFill>
        <p:spPr>
          <a:xfrm>
            <a:off x="7240250" y="1076350"/>
            <a:ext cx="10483926" cy="85411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25"/>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409" name="Google Shape;409;p25"/>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410" name="Google Shape;410;p25"/>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411" name="Google Shape;411;p25"/>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pic>
        <p:nvPicPr>
          <p:cNvPr id="412" name="Google Shape;412;p25"/>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413" name="Google Shape;413;p25"/>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414" name="Google Shape;414;p25"/>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415" name="Google Shape;415;p25"/>
          <p:cNvSpPr txBox="1"/>
          <p:nvPr/>
        </p:nvSpPr>
        <p:spPr>
          <a:xfrm>
            <a:off x="11868925" y="2508350"/>
            <a:ext cx="5561400" cy="48024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2000" dirty="0">
                <a:solidFill>
                  <a:schemeClr val="dk1"/>
                </a:solidFill>
                <a:latin typeface="Arvo"/>
                <a:ea typeface="Arvo"/>
                <a:cs typeface="Arvo"/>
                <a:sym typeface="Arvo"/>
              </a:rPr>
              <a:t>The candidate locations are mainly placed in </a:t>
            </a:r>
            <a:r>
              <a:rPr lang="en-US" sz="2000" b="1" dirty="0">
                <a:solidFill>
                  <a:schemeClr val="dk1"/>
                </a:solidFill>
                <a:latin typeface="Arvo"/>
                <a:ea typeface="Arvo"/>
                <a:cs typeface="Arvo"/>
                <a:sym typeface="Arvo"/>
              </a:rPr>
              <a:t>densely populated central areas</a:t>
            </a:r>
            <a:r>
              <a:rPr lang="en-US" sz="2000" dirty="0">
                <a:solidFill>
                  <a:schemeClr val="dk1"/>
                </a:solidFill>
                <a:latin typeface="Arvo"/>
                <a:ea typeface="Arvo"/>
                <a:cs typeface="Arvo"/>
                <a:sym typeface="Arvo"/>
              </a:rPr>
              <a:t> to cover as many postal code as possible. Placing stations here allows them to </a:t>
            </a:r>
            <a:r>
              <a:rPr lang="en-US" sz="2000" b="1" dirty="0">
                <a:solidFill>
                  <a:schemeClr val="dk1"/>
                </a:solidFill>
                <a:latin typeface="Arvo"/>
                <a:ea typeface="Arvo"/>
                <a:cs typeface="Arvo"/>
                <a:sym typeface="Arvo"/>
              </a:rPr>
              <a:t>serve multiple ZIP codes</a:t>
            </a:r>
            <a:r>
              <a:rPr lang="en-US" sz="2000" dirty="0">
                <a:solidFill>
                  <a:schemeClr val="dk1"/>
                </a:solidFill>
                <a:latin typeface="Arvo"/>
                <a:ea typeface="Arvo"/>
                <a:cs typeface="Arvo"/>
                <a:sym typeface="Arvo"/>
              </a:rPr>
              <a:t> effectively.</a:t>
            </a:r>
            <a:endParaRPr sz="2000" dirty="0">
              <a:solidFill>
                <a:schemeClr val="dk1"/>
              </a:solidFill>
              <a:latin typeface="Arvo"/>
              <a:ea typeface="Arvo"/>
              <a:cs typeface="Arvo"/>
              <a:sym typeface="Arvo"/>
            </a:endParaRPr>
          </a:p>
          <a:p>
            <a:pPr marL="0" lvl="0" indent="0" algn="just" rtl="0">
              <a:spcBef>
                <a:spcPts val="0"/>
              </a:spcBef>
              <a:spcAft>
                <a:spcPts val="0"/>
              </a:spcAft>
              <a:buNone/>
            </a:pPr>
            <a:endParaRPr sz="2000" dirty="0">
              <a:solidFill>
                <a:schemeClr val="dk1"/>
              </a:solidFill>
              <a:latin typeface="Arvo"/>
              <a:ea typeface="Arvo"/>
              <a:cs typeface="Arvo"/>
              <a:sym typeface="Arvo"/>
            </a:endParaRPr>
          </a:p>
          <a:p>
            <a:pPr marL="0" lvl="0" indent="0" algn="just" rtl="0">
              <a:spcBef>
                <a:spcPts val="0"/>
              </a:spcBef>
              <a:spcAft>
                <a:spcPts val="0"/>
              </a:spcAft>
              <a:buNone/>
            </a:pPr>
            <a:r>
              <a:rPr lang="en-US" sz="2000" dirty="0">
                <a:solidFill>
                  <a:schemeClr val="dk1"/>
                </a:solidFill>
                <a:latin typeface="Arvo"/>
                <a:ea typeface="Arvo"/>
                <a:cs typeface="Arvo"/>
                <a:sym typeface="Arvo"/>
              </a:rPr>
              <a:t>However, because each location has a limit on how many cars it can charge (300), they tend to cluster around these central areas. This clustering ensures that each station can meet the demand within its capacity while still covering a wide area. So, the strategy is to </a:t>
            </a:r>
            <a:r>
              <a:rPr lang="en-US" sz="2000" b="1" dirty="0">
                <a:solidFill>
                  <a:schemeClr val="dk1"/>
                </a:solidFill>
                <a:latin typeface="Arvo"/>
                <a:ea typeface="Arvo"/>
                <a:cs typeface="Arvo"/>
                <a:sym typeface="Arvo"/>
              </a:rPr>
              <a:t>balance demand, supply limits, and coverage goals</a:t>
            </a:r>
            <a:r>
              <a:rPr lang="en-US" sz="2000" dirty="0">
                <a:solidFill>
                  <a:schemeClr val="dk1"/>
                </a:solidFill>
                <a:latin typeface="Arvo"/>
                <a:ea typeface="Arvo"/>
                <a:cs typeface="Arvo"/>
                <a:sym typeface="Arvo"/>
              </a:rPr>
              <a:t> to create an efficient charging network.</a:t>
            </a:r>
            <a:endParaRPr sz="2000" dirty="0">
              <a:solidFill>
                <a:schemeClr val="dk1"/>
              </a:solidFill>
              <a:latin typeface="Arvo"/>
              <a:ea typeface="Arvo"/>
              <a:cs typeface="Arvo"/>
              <a:sym typeface="Arvo"/>
            </a:endParaRPr>
          </a:p>
        </p:txBody>
      </p:sp>
      <p:sp>
        <p:nvSpPr>
          <p:cNvPr id="416" name="Google Shape;416;p25"/>
          <p:cNvSpPr txBox="1"/>
          <p:nvPr/>
        </p:nvSpPr>
        <p:spPr>
          <a:xfrm>
            <a:off x="1028700" y="9638425"/>
            <a:ext cx="6828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i="1">
                <a:solidFill>
                  <a:srgbClr val="980000"/>
                </a:solidFill>
                <a:latin typeface="Arvo"/>
                <a:ea typeface="Arvo"/>
                <a:cs typeface="Arvo"/>
                <a:sym typeface="Arvo"/>
              </a:rPr>
              <a:t>Figure 2: zip codes and their corresponding demand</a:t>
            </a:r>
            <a:endParaRPr i="1">
              <a:solidFill>
                <a:srgbClr val="980000"/>
              </a:solidFill>
              <a:latin typeface="Arvo"/>
              <a:ea typeface="Arvo"/>
              <a:cs typeface="Arvo"/>
              <a:sym typeface="Arvo"/>
            </a:endParaRPr>
          </a:p>
        </p:txBody>
      </p:sp>
      <p:sp>
        <p:nvSpPr>
          <p:cNvPr id="417" name="Google Shape;417;p25"/>
          <p:cNvSpPr txBox="1"/>
          <p:nvPr/>
        </p:nvSpPr>
        <p:spPr>
          <a:xfrm>
            <a:off x="10416264" y="420927"/>
            <a:ext cx="11973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result</a:t>
            </a:r>
            <a:endParaRPr sz="1800" b="1"/>
          </a:p>
        </p:txBody>
      </p:sp>
      <p:sp>
        <p:nvSpPr>
          <p:cNvPr id="418" name="Google Shape;418;p25"/>
          <p:cNvSpPr/>
          <p:nvPr/>
        </p:nvSpPr>
        <p:spPr>
          <a:xfrm>
            <a:off x="10667475" y="698125"/>
            <a:ext cx="6939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pic>
        <p:nvPicPr>
          <p:cNvPr id="419" name="Google Shape;419;p25"/>
          <p:cNvPicPr preferRelativeResize="0"/>
          <p:nvPr/>
        </p:nvPicPr>
        <p:blipFill>
          <a:blip r:embed="rId4">
            <a:alphaModFix/>
          </a:blip>
          <a:stretch>
            <a:fillRect/>
          </a:stretch>
        </p:blipFill>
        <p:spPr>
          <a:xfrm>
            <a:off x="1028700" y="1076350"/>
            <a:ext cx="10409449" cy="84804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26"/>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425" name="Google Shape;425;p26"/>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426" name="Google Shape;426;p26"/>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427" name="Google Shape;427;p26"/>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pic>
        <p:nvPicPr>
          <p:cNvPr id="428" name="Google Shape;428;p26"/>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429" name="Google Shape;429;p26"/>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430" name="Google Shape;430;p26"/>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431" name="Google Shape;431;p26"/>
          <p:cNvSpPr txBox="1"/>
          <p:nvPr/>
        </p:nvSpPr>
        <p:spPr>
          <a:xfrm>
            <a:off x="1115825" y="1103625"/>
            <a:ext cx="163755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3600" b="1">
                <a:solidFill>
                  <a:srgbClr val="151318"/>
                </a:solidFill>
                <a:latin typeface="Arvo"/>
                <a:ea typeface="Arvo"/>
                <a:cs typeface="Arvo"/>
                <a:sym typeface="Arvo"/>
              </a:rPr>
              <a:t>Proportions of Vehicles Covered by each Station in each Postal Code</a:t>
            </a:r>
            <a:endParaRPr sz="3600" b="1">
              <a:solidFill>
                <a:srgbClr val="151318"/>
              </a:solidFill>
              <a:latin typeface="Arvo"/>
              <a:ea typeface="Arvo"/>
              <a:cs typeface="Arvo"/>
              <a:sym typeface="Arvo"/>
            </a:endParaRPr>
          </a:p>
        </p:txBody>
      </p:sp>
      <p:sp>
        <p:nvSpPr>
          <p:cNvPr id="432" name="Google Shape;432;p26"/>
          <p:cNvSpPr txBox="1"/>
          <p:nvPr/>
        </p:nvSpPr>
        <p:spPr>
          <a:xfrm>
            <a:off x="10416264" y="420927"/>
            <a:ext cx="11973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result</a:t>
            </a:r>
            <a:endParaRPr sz="1800" b="1"/>
          </a:p>
        </p:txBody>
      </p:sp>
      <p:sp>
        <p:nvSpPr>
          <p:cNvPr id="433" name="Google Shape;433;p26"/>
          <p:cNvSpPr/>
          <p:nvPr/>
        </p:nvSpPr>
        <p:spPr>
          <a:xfrm>
            <a:off x="10667475" y="698125"/>
            <a:ext cx="6939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
        <p:nvSpPr>
          <p:cNvPr id="434" name="Google Shape;434;p26"/>
          <p:cNvSpPr txBox="1"/>
          <p:nvPr/>
        </p:nvSpPr>
        <p:spPr>
          <a:xfrm>
            <a:off x="5296725" y="9650275"/>
            <a:ext cx="49386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i="1">
                <a:solidFill>
                  <a:srgbClr val="980000"/>
                </a:solidFill>
                <a:latin typeface="Arvo"/>
                <a:ea typeface="Arvo"/>
                <a:cs typeface="Arvo"/>
                <a:sym typeface="Arvo"/>
              </a:rPr>
              <a:t>summary table: 20 first rows</a:t>
            </a:r>
            <a:endParaRPr sz="1800" i="1">
              <a:solidFill>
                <a:srgbClr val="980000"/>
              </a:solidFill>
              <a:latin typeface="Arvo"/>
              <a:ea typeface="Arvo"/>
              <a:cs typeface="Arvo"/>
              <a:sym typeface="Arvo"/>
            </a:endParaRPr>
          </a:p>
        </p:txBody>
      </p:sp>
      <p:pic>
        <p:nvPicPr>
          <p:cNvPr id="435" name="Google Shape;435;p26"/>
          <p:cNvPicPr preferRelativeResize="0"/>
          <p:nvPr/>
        </p:nvPicPr>
        <p:blipFill rotWithShape="1">
          <a:blip r:embed="rId4">
            <a:alphaModFix/>
          </a:blip>
          <a:srcRect l="6358"/>
          <a:stretch/>
        </p:blipFill>
        <p:spPr>
          <a:xfrm>
            <a:off x="5296725" y="1977275"/>
            <a:ext cx="7694549" cy="74500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pic>
        <p:nvPicPr>
          <p:cNvPr id="441" name="Google Shape;441;p27"/>
          <p:cNvPicPr preferRelativeResize="0"/>
          <p:nvPr/>
        </p:nvPicPr>
        <p:blipFill rotWithShape="1">
          <a:blip r:embed="rId3">
            <a:alphaModFix/>
          </a:blip>
          <a:srcRect t="11361" b="11353"/>
          <a:stretch/>
        </p:blipFill>
        <p:spPr>
          <a:xfrm>
            <a:off x="1028700" y="2242100"/>
            <a:ext cx="7157697" cy="5951714"/>
          </a:xfrm>
          <a:prstGeom prst="rect">
            <a:avLst/>
          </a:prstGeom>
          <a:noFill/>
          <a:ln>
            <a:noFill/>
          </a:ln>
        </p:spPr>
      </p:pic>
      <p:sp>
        <p:nvSpPr>
          <p:cNvPr id="442" name="Google Shape;442;p27"/>
          <p:cNvSpPr txBox="1"/>
          <p:nvPr/>
        </p:nvSpPr>
        <p:spPr>
          <a:xfrm>
            <a:off x="1028700" y="1143000"/>
            <a:ext cx="7157700" cy="812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6600" b="1">
                <a:solidFill>
                  <a:srgbClr val="151318"/>
                </a:solidFill>
                <a:latin typeface="Arvo"/>
                <a:ea typeface="Arvo"/>
                <a:cs typeface="Arvo"/>
                <a:sym typeface="Arvo"/>
              </a:rPr>
              <a:t>our results</a:t>
            </a:r>
            <a:endParaRPr sz="6600"/>
          </a:p>
        </p:txBody>
      </p:sp>
      <p:sp>
        <p:nvSpPr>
          <p:cNvPr id="443" name="Google Shape;443;p27"/>
          <p:cNvSpPr txBox="1"/>
          <p:nvPr/>
        </p:nvSpPr>
        <p:spPr>
          <a:xfrm>
            <a:off x="10101649" y="1143000"/>
            <a:ext cx="7157700" cy="812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6600" b="1">
                <a:solidFill>
                  <a:srgbClr val="151318"/>
                </a:solidFill>
                <a:latin typeface="Arvo"/>
                <a:ea typeface="Arvo"/>
                <a:cs typeface="Arvo"/>
                <a:sym typeface="Arvo"/>
              </a:rPr>
              <a:t>current location</a:t>
            </a:r>
            <a:endParaRPr sz="800"/>
          </a:p>
        </p:txBody>
      </p:sp>
      <p:sp>
        <p:nvSpPr>
          <p:cNvPr id="444" name="Google Shape;444;p27"/>
          <p:cNvSpPr txBox="1"/>
          <p:nvPr/>
        </p:nvSpPr>
        <p:spPr>
          <a:xfrm>
            <a:off x="1028700" y="8326755"/>
            <a:ext cx="7157700" cy="738900"/>
          </a:xfrm>
          <a:prstGeom prst="rect">
            <a:avLst/>
          </a:prstGeom>
          <a:noFill/>
          <a:ln>
            <a:noFill/>
          </a:ln>
        </p:spPr>
        <p:txBody>
          <a:bodyPr spcFirstLastPara="1" wrap="square" lIns="0" tIns="0" rIns="0" bIns="0" anchor="t" anchorCtr="0">
            <a:spAutoFit/>
          </a:bodyPr>
          <a:lstStyle/>
          <a:p>
            <a:pPr marL="0" marR="0" lvl="0" indent="0" algn="just" rtl="0">
              <a:lnSpc>
                <a:spcPct val="80000"/>
              </a:lnSpc>
              <a:spcBef>
                <a:spcPts val="0"/>
              </a:spcBef>
              <a:spcAft>
                <a:spcPts val="0"/>
              </a:spcAft>
              <a:buNone/>
            </a:pPr>
            <a:r>
              <a:rPr lang="en-US" sz="2000" dirty="0">
                <a:solidFill>
                  <a:srgbClr val="151318"/>
                </a:solidFill>
                <a:latin typeface="Arvo"/>
                <a:ea typeface="Arvo"/>
                <a:cs typeface="Arvo"/>
                <a:sym typeface="Arvo"/>
              </a:rPr>
              <a:t>After comparing our result with the current map of charging stations in Seattle, we found a </a:t>
            </a:r>
            <a:r>
              <a:rPr lang="en-US" sz="2000" b="1" dirty="0">
                <a:solidFill>
                  <a:srgbClr val="151318"/>
                </a:solidFill>
                <a:latin typeface="Arvo"/>
                <a:ea typeface="Arvo"/>
                <a:cs typeface="Arvo"/>
                <a:sym typeface="Arvo"/>
              </a:rPr>
              <a:t>remarkable similarity</a:t>
            </a:r>
            <a:r>
              <a:rPr lang="en-US" sz="2000" dirty="0">
                <a:solidFill>
                  <a:srgbClr val="151318"/>
                </a:solidFill>
                <a:latin typeface="Arvo"/>
                <a:ea typeface="Arvo"/>
                <a:cs typeface="Arvo"/>
                <a:sym typeface="Arvo"/>
              </a:rPr>
              <a:t> between the two maps. </a:t>
            </a:r>
            <a:endParaRPr sz="2000" dirty="0">
              <a:latin typeface="Arvo"/>
              <a:ea typeface="Arvo"/>
              <a:cs typeface="Arvo"/>
              <a:sym typeface="Arvo"/>
            </a:endParaRPr>
          </a:p>
        </p:txBody>
      </p:sp>
      <p:sp>
        <p:nvSpPr>
          <p:cNvPr id="445" name="Google Shape;445;p27"/>
          <p:cNvSpPr txBox="1"/>
          <p:nvPr/>
        </p:nvSpPr>
        <p:spPr>
          <a:xfrm>
            <a:off x="10101649" y="8326755"/>
            <a:ext cx="7157700" cy="1477800"/>
          </a:xfrm>
          <a:prstGeom prst="rect">
            <a:avLst/>
          </a:prstGeom>
          <a:noFill/>
          <a:ln>
            <a:noFill/>
          </a:ln>
        </p:spPr>
        <p:txBody>
          <a:bodyPr spcFirstLastPara="1" wrap="square" lIns="0" tIns="0" rIns="0" bIns="0" anchor="t" anchorCtr="0">
            <a:spAutoFit/>
          </a:bodyPr>
          <a:lstStyle/>
          <a:p>
            <a:pPr marL="0" lvl="0" indent="0" algn="just" rtl="0">
              <a:lnSpc>
                <a:spcPct val="80000"/>
              </a:lnSpc>
              <a:spcBef>
                <a:spcPts val="0"/>
              </a:spcBef>
              <a:spcAft>
                <a:spcPts val="0"/>
              </a:spcAft>
              <a:buSzPts val="1100"/>
              <a:buNone/>
            </a:pPr>
            <a:r>
              <a:rPr lang="en-US" sz="2000" dirty="0">
                <a:solidFill>
                  <a:srgbClr val="151318"/>
                </a:solidFill>
                <a:latin typeface="Arvo"/>
                <a:ea typeface="Arvo"/>
                <a:cs typeface="Arvo"/>
                <a:sym typeface="Arvo"/>
              </a:rPr>
              <a:t>However, our result suggests that more charging station should be opened and expanded in the following locations: </a:t>
            </a:r>
            <a:r>
              <a:rPr lang="en-US" sz="2000" b="1" dirty="0">
                <a:solidFill>
                  <a:srgbClr val="151318"/>
                </a:solidFill>
                <a:latin typeface="Arvo"/>
                <a:ea typeface="Arvo"/>
                <a:cs typeface="Arvo"/>
                <a:sym typeface="Arvo"/>
              </a:rPr>
              <a:t>Shoreline</a:t>
            </a:r>
            <a:r>
              <a:rPr lang="en-US" sz="2000" dirty="0">
                <a:solidFill>
                  <a:srgbClr val="151318"/>
                </a:solidFill>
                <a:latin typeface="Arvo"/>
                <a:ea typeface="Arvo"/>
                <a:cs typeface="Arvo"/>
                <a:sym typeface="Arvo"/>
              </a:rPr>
              <a:t>, </a:t>
            </a:r>
            <a:r>
              <a:rPr lang="en-US" sz="2000" b="1" dirty="0">
                <a:solidFill>
                  <a:srgbClr val="151318"/>
                </a:solidFill>
                <a:latin typeface="Arvo"/>
                <a:ea typeface="Arvo"/>
                <a:cs typeface="Arvo"/>
                <a:sym typeface="Arvo"/>
              </a:rPr>
              <a:t>Mountlake Terrace</a:t>
            </a:r>
            <a:r>
              <a:rPr lang="en-US" sz="2000" dirty="0">
                <a:solidFill>
                  <a:srgbClr val="151318"/>
                </a:solidFill>
                <a:latin typeface="Arvo"/>
                <a:ea typeface="Arvo"/>
                <a:cs typeface="Arvo"/>
                <a:sym typeface="Arvo"/>
              </a:rPr>
              <a:t>, </a:t>
            </a:r>
            <a:r>
              <a:rPr lang="en-US" sz="2000" b="1" dirty="0">
                <a:solidFill>
                  <a:srgbClr val="151318"/>
                </a:solidFill>
                <a:latin typeface="Arvo"/>
                <a:ea typeface="Arvo"/>
                <a:cs typeface="Arvo"/>
                <a:sym typeface="Arvo"/>
              </a:rPr>
              <a:t>Magnolia</a:t>
            </a:r>
            <a:r>
              <a:rPr lang="en-US" sz="2000" dirty="0">
                <a:solidFill>
                  <a:srgbClr val="151318"/>
                </a:solidFill>
                <a:latin typeface="Arvo"/>
                <a:ea typeface="Arvo"/>
                <a:cs typeface="Arvo"/>
                <a:sym typeface="Arvo"/>
              </a:rPr>
              <a:t>, </a:t>
            </a:r>
            <a:r>
              <a:rPr lang="en-US" sz="2000" b="1" dirty="0">
                <a:solidFill>
                  <a:srgbClr val="151318"/>
                </a:solidFill>
                <a:latin typeface="Arvo"/>
                <a:ea typeface="Arvo"/>
                <a:cs typeface="Arvo"/>
                <a:sym typeface="Arvo"/>
              </a:rPr>
              <a:t>Burien</a:t>
            </a:r>
            <a:r>
              <a:rPr lang="en-US" sz="2000" dirty="0">
                <a:solidFill>
                  <a:srgbClr val="151318"/>
                </a:solidFill>
                <a:latin typeface="Arvo"/>
                <a:ea typeface="Arvo"/>
                <a:cs typeface="Arvo"/>
                <a:sym typeface="Arvo"/>
              </a:rPr>
              <a:t>, </a:t>
            </a:r>
            <a:r>
              <a:rPr lang="en-US" sz="2000" b="1" dirty="0">
                <a:solidFill>
                  <a:srgbClr val="151318"/>
                </a:solidFill>
                <a:latin typeface="Arvo"/>
                <a:ea typeface="Arvo"/>
                <a:cs typeface="Arvo"/>
                <a:sym typeface="Arvo"/>
              </a:rPr>
              <a:t>White Center</a:t>
            </a:r>
            <a:r>
              <a:rPr lang="en-US" sz="2000" dirty="0">
                <a:solidFill>
                  <a:srgbClr val="151318"/>
                </a:solidFill>
                <a:latin typeface="Arvo"/>
                <a:ea typeface="Arvo"/>
                <a:cs typeface="Arvo"/>
                <a:sym typeface="Arvo"/>
              </a:rPr>
              <a:t>, and </a:t>
            </a:r>
            <a:r>
              <a:rPr lang="en-US" sz="2000" b="1" dirty="0">
                <a:solidFill>
                  <a:srgbClr val="151318"/>
                </a:solidFill>
                <a:latin typeface="Arvo"/>
                <a:ea typeface="Arvo"/>
                <a:cs typeface="Arvo"/>
                <a:sym typeface="Arvo"/>
              </a:rPr>
              <a:t>Fairwood</a:t>
            </a:r>
            <a:r>
              <a:rPr lang="en-US" sz="2000" dirty="0">
                <a:solidFill>
                  <a:srgbClr val="151318"/>
                </a:solidFill>
                <a:latin typeface="Arvo"/>
                <a:ea typeface="Arvo"/>
                <a:cs typeface="Arvo"/>
                <a:sym typeface="Arvo"/>
              </a:rPr>
              <a:t>. In addition, regarding the central parts of Seattle, the number of charging locations should be reduced.</a:t>
            </a:r>
            <a:endParaRPr sz="2000" dirty="0">
              <a:solidFill>
                <a:srgbClr val="151318"/>
              </a:solidFill>
              <a:latin typeface="Arvo"/>
              <a:ea typeface="Arvo"/>
              <a:cs typeface="Arvo"/>
              <a:sym typeface="Arvo"/>
            </a:endParaRPr>
          </a:p>
        </p:txBody>
      </p:sp>
      <p:sp>
        <p:nvSpPr>
          <p:cNvPr id="446" name="Google Shape;446;p27"/>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447" name="Google Shape;447;p27"/>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448" name="Google Shape;448;p27"/>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449" name="Google Shape;449;p27"/>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pic>
        <p:nvPicPr>
          <p:cNvPr id="450" name="Google Shape;450;p27"/>
          <p:cNvPicPr preferRelativeResize="0"/>
          <p:nvPr/>
        </p:nvPicPr>
        <p:blipFill>
          <a:blip r:embed="rId4">
            <a:alphaModFix/>
          </a:blip>
          <a:stretch>
            <a:fillRect/>
          </a:stretch>
        </p:blipFill>
        <p:spPr>
          <a:xfrm>
            <a:off x="16062000" y="455701"/>
            <a:ext cx="1197299" cy="207654"/>
          </a:xfrm>
          <a:prstGeom prst="rect">
            <a:avLst/>
          </a:prstGeom>
          <a:noFill/>
          <a:ln>
            <a:noFill/>
          </a:ln>
        </p:spPr>
      </p:pic>
      <p:sp>
        <p:nvSpPr>
          <p:cNvPr id="451" name="Google Shape;451;p27"/>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452" name="Google Shape;452;p27"/>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grpSp>
        <p:nvGrpSpPr>
          <p:cNvPr id="2" name="Group 1">
            <a:extLst>
              <a:ext uri="{FF2B5EF4-FFF2-40B4-BE49-F238E27FC236}">
                <a16:creationId xmlns:a16="http://schemas.microsoft.com/office/drawing/2014/main" id="{8C1CD465-0FF9-885C-ED9A-EA35C021337C}"/>
              </a:ext>
            </a:extLst>
          </p:cNvPr>
          <p:cNvGrpSpPr/>
          <p:nvPr/>
        </p:nvGrpSpPr>
        <p:grpSpPr>
          <a:xfrm>
            <a:off x="10101650" y="2242100"/>
            <a:ext cx="7157653" cy="5952017"/>
            <a:chOff x="10101650" y="2242100"/>
            <a:chExt cx="7157653" cy="5952017"/>
          </a:xfrm>
        </p:grpSpPr>
        <p:pic>
          <p:nvPicPr>
            <p:cNvPr id="440" name="Google Shape;440;p27"/>
            <p:cNvPicPr preferRelativeResize="0"/>
            <p:nvPr/>
          </p:nvPicPr>
          <p:blipFill rotWithShape="1">
            <a:blip r:embed="rId5">
              <a:alphaModFix/>
            </a:blip>
            <a:srcRect t="8186" b="8194"/>
            <a:stretch/>
          </p:blipFill>
          <p:spPr>
            <a:xfrm>
              <a:off x="10101650" y="2242100"/>
              <a:ext cx="7157653" cy="5952017"/>
            </a:xfrm>
            <a:prstGeom prst="rect">
              <a:avLst/>
            </a:prstGeom>
            <a:noFill/>
            <a:ln>
              <a:noFill/>
            </a:ln>
          </p:spPr>
        </p:pic>
        <p:sp>
          <p:nvSpPr>
            <p:cNvPr id="453" name="Google Shape;453;p27"/>
            <p:cNvSpPr/>
            <p:nvPr/>
          </p:nvSpPr>
          <p:spPr>
            <a:xfrm>
              <a:off x="13096075" y="2489400"/>
              <a:ext cx="523200" cy="494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
          <p:nvSpPr>
            <p:cNvPr id="454" name="Google Shape;454;p27"/>
            <p:cNvSpPr/>
            <p:nvPr/>
          </p:nvSpPr>
          <p:spPr>
            <a:xfrm>
              <a:off x="12250775" y="5625225"/>
              <a:ext cx="523200" cy="494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
          <p:nvSpPr>
            <p:cNvPr id="455" name="Google Shape;455;p27"/>
            <p:cNvSpPr/>
            <p:nvPr/>
          </p:nvSpPr>
          <p:spPr>
            <a:xfrm>
              <a:off x="12529100" y="6436300"/>
              <a:ext cx="523200" cy="494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
          <p:nvSpPr>
            <p:cNvPr id="456" name="Google Shape;456;p27"/>
            <p:cNvSpPr/>
            <p:nvPr/>
          </p:nvSpPr>
          <p:spPr>
            <a:xfrm>
              <a:off x="12652450" y="3072525"/>
              <a:ext cx="523200" cy="494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
          <p:nvSpPr>
            <p:cNvPr id="457" name="Google Shape;457;p27"/>
            <p:cNvSpPr/>
            <p:nvPr/>
          </p:nvSpPr>
          <p:spPr>
            <a:xfrm>
              <a:off x="12773975" y="7080125"/>
              <a:ext cx="523200" cy="494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
          <p:nvSpPr>
            <p:cNvPr id="458" name="Google Shape;458;p27"/>
            <p:cNvSpPr/>
            <p:nvPr/>
          </p:nvSpPr>
          <p:spPr>
            <a:xfrm>
              <a:off x="14050975" y="7699725"/>
              <a:ext cx="523200" cy="494100"/>
            </a:xfrm>
            <a:prstGeom prst="ellipse">
              <a:avLst/>
            </a:prstGeom>
            <a:noFill/>
            <a:ln w="2857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grpSp>
      <p:sp>
        <p:nvSpPr>
          <p:cNvPr id="459" name="Google Shape;459;p27"/>
          <p:cNvSpPr txBox="1"/>
          <p:nvPr/>
        </p:nvSpPr>
        <p:spPr>
          <a:xfrm>
            <a:off x="10416264" y="420927"/>
            <a:ext cx="11973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result</a:t>
            </a:r>
            <a:endParaRPr sz="1800" b="1"/>
          </a:p>
        </p:txBody>
      </p:sp>
      <p:sp>
        <p:nvSpPr>
          <p:cNvPr id="460" name="Google Shape;460;p27"/>
          <p:cNvSpPr/>
          <p:nvPr/>
        </p:nvSpPr>
        <p:spPr>
          <a:xfrm>
            <a:off x="10667475" y="698125"/>
            <a:ext cx="6939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grpSp>
        <p:nvGrpSpPr>
          <p:cNvPr id="129" name="Google Shape;129;p10"/>
          <p:cNvGrpSpPr/>
          <p:nvPr/>
        </p:nvGrpSpPr>
        <p:grpSpPr>
          <a:xfrm>
            <a:off x="1033055" y="2300979"/>
            <a:ext cx="5834700" cy="686233"/>
            <a:chOff x="0" y="47625"/>
            <a:chExt cx="7779600" cy="914977"/>
          </a:xfrm>
        </p:grpSpPr>
        <p:sp>
          <p:nvSpPr>
            <p:cNvPr id="130" name="Google Shape;130;p10"/>
            <p:cNvSpPr txBox="1"/>
            <p:nvPr/>
          </p:nvSpPr>
          <p:spPr>
            <a:xfrm>
              <a:off x="0" y="47625"/>
              <a:ext cx="7779600" cy="5172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i="0" u="none" strike="noStrike" cap="none">
                  <a:solidFill>
                    <a:srgbClr val="151318"/>
                  </a:solidFill>
                  <a:latin typeface="Arvo"/>
                  <a:ea typeface="Arvo"/>
                  <a:cs typeface="Arvo"/>
                  <a:sym typeface="Arvo"/>
                </a:rPr>
                <a:t>introduction</a:t>
              </a:r>
              <a:endParaRPr/>
            </a:p>
          </p:txBody>
        </p:sp>
        <p:sp>
          <p:nvSpPr>
            <p:cNvPr id="131" name="Google Shape;131;p10"/>
            <p:cNvSpPr txBox="1"/>
            <p:nvPr/>
          </p:nvSpPr>
          <p:spPr>
            <a:xfrm>
              <a:off x="0" y="593302"/>
              <a:ext cx="77796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151318"/>
                  </a:solidFill>
                  <a:latin typeface="Arvo"/>
                  <a:ea typeface="Arvo"/>
                  <a:cs typeface="Arvo"/>
                  <a:sym typeface="Arvo"/>
                </a:rPr>
                <a:t>background information</a:t>
              </a:r>
              <a:endParaRPr/>
            </a:p>
          </p:txBody>
        </p:sp>
      </p:grpSp>
      <p:sp>
        <p:nvSpPr>
          <p:cNvPr id="132" name="Google Shape;132;p10"/>
          <p:cNvSpPr txBox="1"/>
          <p:nvPr/>
        </p:nvSpPr>
        <p:spPr>
          <a:xfrm>
            <a:off x="1033055" y="1143000"/>
            <a:ext cx="162306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i="0" u="none" strike="noStrike" cap="none">
                <a:solidFill>
                  <a:srgbClr val="151318"/>
                </a:solidFill>
                <a:latin typeface="Arvo"/>
                <a:ea typeface="Arvo"/>
                <a:cs typeface="Arvo"/>
                <a:sym typeface="Arvo"/>
              </a:rPr>
              <a:t>table of contents</a:t>
            </a:r>
            <a:endParaRPr/>
          </a:p>
        </p:txBody>
      </p:sp>
      <p:grpSp>
        <p:nvGrpSpPr>
          <p:cNvPr id="133" name="Google Shape;133;p10"/>
          <p:cNvGrpSpPr/>
          <p:nvPr/>
        </p:nvGrpSpPr>
        <p:grpSpPr>
          <a:xfrm>
            <a:off x="1028700" y="3278078"/>
            <a:ext cx="5834700" cy="686233"/>
            <a:chOff x="0" y="47625"/>
            <a:chExt cx="7779600" cy="914977"/>
          </a:xfrm>
        </p:grpSpPr>
        <p:sp>
          <p:nvSpPr>
            <p:cNvPr id="134" name="Google Shape;134;p10"/>
            <p:cNvSpPr txBox="1"/>
            <p:nvPr/>
          </p:nvSpPr>
          <p:spPr>
            <a:xfrm>
              <a:off x="0" y="47625"/>
              <a:ext cx="7779600" cy="574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a:solidFill>
                    <a:srgbClr val="151318"/>
                  </a:solidFill>
                  <a:latin typeface="Arvo"/>
                  <a:ea typeface="Arvo"/>
                  <a:cs typeface="Arvo"/>
                  <a:sym typeface="Arvo"/>
                </a:rPr>
                <a:t>data exploration</a:t>
              </a:r>
              <a:endParaRPr/>
            </a:p>
          </p:txBody>
        </p:sp>
        <p:sp>
          <p:nvSpPr>
            <p:cNvPr id="135" name="Google Shape;135;p10"/>
            <p:cNvSpPr txBox="1"/>
            <p:nvPr/>
          </p:nvSpPr>
          <p:spPr>
            <a:xfrm>
              <a:off x="0" y="593302"/>
              <a:ext cx="77796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151318"/>
                  </a:solidFill>
                  <a:latin typeface="Arvo"/>
                  <a:ea typeface="Arvo"/>
                  <a:cs typeface="Arvo"/>
                  <a:sym typeface="Arvo"/>
                </a:rPr>
                <a:t>explore dataset</a:t>
              </a:r>
              <a:endParaRPr/>
            </a:p>
          </p:txBody>
        </p:sp>
      </p:grpSp>
      <p:grpSp>
        <p:nvGrpSpPr>
          <p:cNvPr id="136" name="Google Shape;136;p10"/>
          <p:cNvGrpSpPr/>
          <p:nvPr/>
        </p:nvGrpSpPr>
        <p:grpSpPr>
          <a:xfrm>
            <a:off x="9148355" y="2300979"/>
            <a:ext cx="5834700" cy="686233"/>
            <a:chOff x="0" y="47625"/>
            <a:chExt cx="7779600" cy="914977"/>
          </a:xfrm>
        </p:grpSpPr>
        <p:sp>
          <p:nvSpPr>
            <p:cNvPr id="137" name="Google Shape;137;p10"/>
            <p:cNvSpPr txBox="1"/>
            <p:nvPr/>
          </p:nvSpPr>
          <p:spPr>
            <a:xfrm>
              <a:off x="0" y="47625"/>
              <a:ext cx="7779600" cy="574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a:solidFill>
                    <a:srgbClr val="151318"/>
                  </a:solidFill>
                  <a:latin typeface="Arvo"/>
                  <a:ea typeface="Arvo"/>
                  <a:cs typeface="Arvo"/>
                  <a:sym typeface="Arvo"/>
                </a:rPr>
                <a:t>result</a:t>
              </a:r>
              <a:endParaRPr/>
            </a:p>
          </p:txBody>
        </p:sp>
        <p:sp>
          <p:nvSpPr>
            <p:cNvPr id="138" name="Google Shape;138;p10"/>
            <p:cNvSpPr txBox="1"/>
            <p:nvPr/>
          </p:nvSpPr>
          <p:spPr>
            <a:xfrm>
              <a:off x="0" y="593302"/>
              <a:ext cx="77796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151318"/>
                  </a:solidFill>
                  <a:latin typeface="Arvo"/>
                  <a:ea typeface="Arvo"/>
                  <a:cs typeface="Arvo"/>
                  <a:sym typeface="Arvo"/>
                </a:rPr>
                <a:t>solve the model using Gurobi</a:t>
              </a:r>
              <a:endParaRPr/>
            </a:p>
          </p:txBody>
        </p:sp>
      </p:grpSp>
      <p:grpSp>
        <p:nvGrpSpPr>
          <p:cNvPr id="139" name="Google Shape;139;p10"/>
          <p:cNvGrpSpPr/>
          <p:nvPr/>
        </p:nvGrpSpPr>
        <p:grpSpPr>
          <a:xfrm>
            <a:off x="9148355" y="3278078"/>
            <a:ext cx="5834700" cy="686233"/>
            <a:chOff x="0" y="47625"/>
            <a:chExt cx="7779600" cy="914977"/>
          </a:xfrm>
        </p:grpSpPr>
        <p:sp>
          <p:nvSpPr>
            <p:cNvPr id="140" name="Google Shape;140;p10"/>
            <p:cNvSpPr txBox="1"/>
            <p:nvPr/>
          </p:nvSpPr>
          <p:spPr>
            <a:xfrm>
              <a:off x="0" y="47625"/>
              <a:ext cx="7779600" cy="574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a:solidFill>
                    <a:srgbClr val="151318"/>
                  </a:solidFill>
                  <a:latin typeface="Arvo"/>
                  <a:ea typeface="Arvo"/>
                  <a:cs typeface="Arvo"/>
                  <a:sym typeface="Arvo"/>
                </a:rPr>
                <a:t>sensitivity analysis</a:t>
              </a:r>
              <a:endParaRPr/>
            </a:p>
          </p:txBody>
        </p:sp>
        <p:sp>
          <p:nvSpPr>
            <p:cNvPr id="141" name="Google Shape;141;p10"/>
            <p:cNvSpPr txBox="1"/>
            <p:nvPr/>
          </p:nvSpPr>
          <p:spPr>
            <a:xfrm>
              <a:off x="0" y="593302"/>
              <a:ext cx="77796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151318"/>
                  </a:solidFill>
                  <a:latin typeface="Arvo"/>
                  <a:ea typeface="Arvo"/>
                  <a:cs typeface="Arvo"/>
                  <a:sym typeface="Arvo"/>
                </a:rPr>
                <a:t>explore key factors that shape our model</a:t>
              </a:r>
              <a:endParaRPr/>
            </a:p>
          </p:txBody>
        </p:sp>
      </p:grpSp>
      <p:sp>
        <p:nvSpPr>
          <p:cNvPr id="142" name="Google Shape;142;p10"/>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143" name="Google Shape;143;p10"/>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144" name="Google Shape;144;p10"/>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145" name="Google Shape;145;p10"/>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146" name="Google Shape;146;p10"/>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147" name="Google Shape;147;p10"/>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148" name="Google Shape;148;p10"/>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149" name="Google Shape;149;p10"/>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grpSp>
        <p:nvGrpSpPr>
          <p:cNvPr id="150" name="Google Shape;150;p10"/>
          <p:cNvGrpSpPr/>
          <p:nvPr/>
        </p:nvGrpSpPr>
        <p:grpSpPr>
          <a:xfrm>
            <a:off x="1033050" y="4255178"/>
            <a:ext cx="5834700" cy="686233"/>
            <a:chOff x="0" y="47625"/>
            <a:chExt cx="7779600" cy="914977"/>
          </a:xfrm>
        </p:grpSpPr>
        <p:sp>
          <p:nvSpPr>
            <p:cNvPr id="151" name="Google Shape;151;p10"/>
            <p:cNvSpPr txBox="1"/>
            <p:nvPr/>
          </p:nvSpPr>
          <p:spPr>
            <a:xfrm>
              <a:off x="0" y="47625"/>
              <a:ext cx="7779600" cy="574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a:solidFill>
                    <a:srgbClr val="151318"/>
                  </a:solidFill>
                  <a:latin typeface="Arvo"/>
                  <a:ea typeface="Arvo"/>
                  <a:cs typeface="Arvo"/>
                  <a:sym typeface="Arvo"/>
                </a:rPr>
                <a:t>model formulation</a:t>
              </a:r>
              <a:endParaRPr/>
            </a:p>
          </p:txBody>
        </p:sp>
        <p:sp>
          <p:nvSpPr>
            <p:cNvPr id="152" name="Google Shape;152;p10"/>
            <p:cNvSpPr txBox="1"/>
            <p:nvPr/>
          </p:nvSpPr>
          <p:spPr>
            <a:xfrm>
              <a:off x="0" y="593302"/>
              <a:ext cx="77796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151318"/>
                  </a:solidFill>
                  <a:latin typeface="Arvo"/>
                  <a:ea typeface="Arvo"/>
                  <a:cs typeface="Arvo"/>
                  <a:sym typeface="Arvo"/>
                </a:rPr>
                <a:t>formulate model</a:t>
              </a:r>
              <a:endParaRPr/>
            </a:p>
          </p:txBody>
        </p:sp>
      </p:grpSp>
      <p:grpSp>
        <p:nvGrpSpPr>
          <p:cNvPr id="153" name="Google Shape;153;p10"/>
          <p:cNvGrpSpPr/>
          <p:nvPr/>
        </p:nvGrpSpPr>
        <p:grpSpPr>
          <a:xfrm>
            <a:off x="9152705" y="4255178"/>
            <a:ext cx="5834700" cy="686233"/>
            <a:chOff x="0" y="47625"/>
            <a:chExt cx="7779600" cy="914977"/>
          </a:xfrm>
        </p:grpSpPr>
        <p:sp>
          <p:nvSpPr>
            <p:cNvPr id="154" name="Google Shape;154;p10"/>
            <p:cNvSpPr txBox="1"/>
            <p:nvPr/>
          </p:nvSpPr>
          <p:spPr>
            <a:xfrm>
              <a:off x="0" y="47625"/>
              <a:ext cx="7779600" cy="5745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2799" b="1">
                  <a:solidFill>
                    <a:srgbClr val="151318"/>
                  </a:solidFill>
                  <a:latin typeface="Arvo"/>
                  <a:ea typeface="Arvo"/>
                  <a:cs typeface="Arvo"/>
                  <a:sym typeface="Arvo"/>
                </a:rPr>
                <a:t>conclusion</a:t>
              </a:r>
              <a:endParaRPr/>
            </a:p>
          </p:txBody>
        </p:sp>
        <p:sp>
          <p:nvSpPr>
            <p:cNvPr id="155" name="Google Shape;155;p10"/>
            <p:cNvSpPr txBox="1"/>
            <p:nvPr/>
          </p:nvSpPr>
          <p:spPr>
            <a:xfrm>
              <a:off x="0" y="593302"/>
              <a:ext cx="7779600" cy="3693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800">
                  <a:solidFill>
                    <a:srgbClr val="151318"/>
                  </a:solidFill>
                  <a:latin typeface="Arvo"/>
                  <a:ea typeface="Arvo"/>
                  <a:cs typeface="Arvo"/>
                  <a:sym typeface="Arvo"/>
                </a:rPr>
                <a:t>limitations &amp; future studies</a:t>
              </a:r>
              <a:endParaRPr/>
            </a:p>
          </p:txBody>
        </p:sp>
      </p:grpSp>
      <p:pic>
        <p:nvPicPr>
          <p:cNvPr id="2" name="Google Shape;113;p9">
            <a:extLst>
              <a:ext uri="{FF2B5EF4-FFF2-40B4-BE49-F238E27FC236}">
                <a16:creationId xmlns:a16="http://schemas.microsoft.com/office/drawing/2014/main" id="{E0222FF9-D6C9-7BD3-0B09-6F6422E943E0}"/>
              </a:ext>
            </a:extLst>
          </p:cNvPr>
          <p:cNvPicPr preferRelativeResize="0"/>
          <p:nvPr/>
        </p:nvPicPr>
        <p:blipFill rotWithShape="1">
          <a:blip r:embed="rId4">
            <a:alphaModFix/>
          </a:blip>
          <a:srcRect l="-54" t="28044" r="54" b="22913"/>
          <a:stretch/>
        </p:blipFill>
        <p:spPr>
          <a:xfrm>
            <a:off x="999176" y="5086602"/>
            <a:ext cx="16230600" cy="4477578"/>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64"/>
        <p:cNvGrpSpPr/>
        <p:nvPr/>
      </p:nvGrpSpPr>
      <p:grpSpPr>
        <a:xfrm>
          <a:off x="0" y="0"/>
          <a:ext cx="0" cy="0"/>
          <a:chOff x="0" y="0"/>
          <a:chExt cx="0" cy="0"/>
        </a:xfrm>
      </p:grpSpPr>
      <p:sp>
        <p:nvSpPr>
          <p:cNvPr id="465" name="Google Shape;465;p28"/>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466" name="Google Shape;466;p28"/>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467" name="Google Shape;467;p28"/>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468" name="Google Shape;468;p28"/>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469" name="Google Shape;469;p28"/>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470" name="Google Shape;470;p28"/>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471" name="Google Shape;471;p28"/>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472" name="Google Shape;472;p28"/>
          <p:cNvSpPr txBox="1"/>
          <p:nvPr/>
        </p:nvSpPr>
        <p:spPr>
          <a:xfrm>
            <a:off x="1028700" y="1182225"/>
            <a:ext cx="16639200" cy="1071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7200" b="1">
                <a:solidFill>
                  <a:srgbClr val="151318"/>
                </a:solidFill>
                <a:latin typeface="Arvo"/>
                <a:ea typeface="Arvo"/>
                <a:cs typeface="Arvo"/>
                <a:sym typeface="Arvo"/>
              </a:rPr>
              <a:t>sensitivity analysis</a:t>
            </a:r>
            <a:r>
              <a:rPr lang="en-US" sz="7200" b="1">
                <a:solidFill>
                  <a:srgbClr val="537E87"/>
                </a:solidFill>
                <a:latin typeface="Arvo"/>
                <a:ea typeface="Arvo"/>
                <a:cs typeface="Arvo"/>
                <a:sym typeface="Arvo"/>
              </a:rPr>
              <a:t>.</a:t>
            </a:r>
            <a:endParaRPr sz="7200"/>
          </a:p>
        </p:txBody>
      </p:sp>
      <p:sp>
        <p:nvSpPr>
          <p:cNvPr id="473" name="Google Shape;473;p28"/>
          <p:cNvSpPr txBox="1"/>
          <p:nvPr/>
        </p:nvSpPr>
        <p:spPr>
          <a:xfrm>
            <a:off x="11081025" y="3705425"/>
            <a:ext cx="6586800" cy="2647500"/>
          </a:xfrm>
          <a:prstGeom prst="rect">
            <a:avLst/>
          </a:prstGeom>
          <a:noFill/>
          <a:ln>
            <a:noFill/>
          </a:ln>
        </p:spPr>
        <p:txBody>
          <a:bodyPr spcFirstLastPara="1" wrap="square" lIns="91425" tIns="91425" rIns="91425" bIns="91425" anchor="t" anchorCtr="0">
            <a:spAutoFit/>
          </a:bodyPr>
          <a:lstStyle/>
          <a:p>
            <a:pPr marL="457200" lvl="0" indent="-355600" algn="just" rtl="0">
              <a:spcBef>
                <a:spcPts val="0"/>
              </a:spcBef>
              <a:spcAft>
                <a:spcPts val="0"/>
              </a:spcAft>
              <a:buSzPts val="2000"/>
              <a:buFont typeface="Arvo"/>
              <a:buChar char="●"/>
            </a:pPr>
            <a:r>
              <a:rPr lang="en-US" sz="2000" dirty="0">
                <a:latin typeface="Arvo"/>
                <a:ea typeface="Arvo"/>
                <a:cs typeface="Arvo"/>
                <a:sym typeface="Arvo"/>
              </a:rPr>
              <a:t>Increasing the supply capacity of each station leads to a higher percentage of cars covered.</a:t>
            </a:r>
            <a:endParaRPr sz="2000" dirty="0">
              <a:latin typeface="Arvo"/>
              <a:ea typeface="Arvo"/>
              <a:cs typeface="Arvo"/>
              <a:sym typeface="Arvo"/>
            </a:endParaRPr>
          </a:p>
          <a:p>
            <a:pPr marL="457200" lvl="0" indent="-355600" algn="just" rtl="0">
              <a:spcBef>
                <a:spcPts val="0"/>
              </a:spcBef>
              <a:spcAft>
                <a:spcPts val="0"/>
              </a:spcAft>
              <a:buSzPts val="2000"/>
              <a:buFont typeface="Arvo"/>
              <a:buChar char="●"/>
            </a:pPr>
            <a:r>
              <a:rPr lang="en-US" sz="2000" dirty="0">
                <a:latin typeface="Arvo"/>
                <a:ea typeface="Arvo"/>
                <a:cs typeface="Arvo"/>
                <a:sym typeface="Arvo"/>
              </a:rPr>
              <a:t>The coverage percentage rises notably until it reaches</a:t>
            </a:r>
            <a:r>
              <a:rPr lang="en-US" sz="2000" b="1" dirty="0">
                <a:solidFill>
                  <a:srgbClr val="980000"/>
                </a:solidFill>
                <a:latin typeface="Arvo"/>
                <a:ea typeface="Arvo"/>
                <a:cs typeface="Arvo"/>
                <a:sym typeface="Arvo"/>
              </a:rPr>
              <a:t> 300 cars per station</a:t>
            </a:r>
            <a:r>
              <a:rPr lang="en-US" sz="2000" dirty="0">
                <a:latin typeface="Arvo"/>
                <a:ea typeface="Arvo"/>
                <a:cs typeface="Arvo"/>
                <a:sym typeface="Arvo"/>
              </a:rPr>
              <a:t>.</a:t>
            </a:r>
            <a:endParaRPr sz="2000" dirty="0">
              <a:latin typeface="Arvo"/>
              <a:ea typeface="Arvo"/>
              <a:cs typeface="Arvo"/>
              <a:sym typeface="Arvo"/>
            </a:endParaRPr>
          </a:p>
          <a:p>
            <a:pPr marL="457200" lvl="0" indent="-355600" algn="just" rtl="0">
              <a:spcBef>
                <a:spcPts val="0"/>
              </a:spcBef>
              <a:spcAft>
                <a:spcPts val="0"/>
              </a:spcAft>
              <a:buSzPts val="2000"/>
              <a:buFont typeface="Arvo"/>
              <a:buChar char="●"/>
            </a:pPr>
            <a:r>
              <a:rPr lang="en-US" sz="2000" dirty="0">
                <a:latin typeface="Arvo"/>
                <a:ea typeface="Arvo"/>
                <a:cs typeface="Arvo"/>
                <a:sym typeface="Arvo"/>
              </a:rPr>
              <a:t>Beyond 300 cars per station, the coverage still increases but at a slower rate.</a:t>
            </a:r>
            <a:endParaRPr sz="2000" dirty="0">
              <a:latin typeface="Arvo"/>
              <a:ea typeface="Arvo"/>
              <a:cs typeface="Arvo"/>
              <a:sym typeface="Arvo"/>
            </a:endParaRPr>
          </a:p>
          <a:p>
            <a:pPr marL="457200" lvl="0" indent="-355600" algn="just" rtl="0">
              <a:spcBef>
                <a:spcPts val="0"/>
              </a:spcBef>
              <a:spcAft>
                <a:spcPts val="0"/>
              </a:spcAft>
              <a:buSzPts val="2000"/>
              <a:buFont typeface="Arvo"/>
              <a:buChar char="●"/>
            </a:pPr>
            <a:r>
              <a:rPr lang="en-US" sz="2000" dirty="0">
                <a:latin typeface="Arvo"/>
                <a:ea typeface="Arvo"/>
                <a:cs typeface="Arvo"/>
                <a:sym typeface="Arvo"/>
              </a:rPr>
              <a:t>It stabilizes at </a:t>
            </a:r>
            <a:r>
              <a:rPr lang="en-US" sz="2000" b="1" dirty="0">
                <a:solidFill>
                  <a:srgbClr val="980000"/>
                </a:solidFill>
                <a:latin typeface="Arvo"/>
                <a:ea typeface="Arvo"/>
                <a:cs typeface="Arvo"/>
                <a:sym typeface="Arvo"/>
              </a:rPr>
              <a:t>100%</a:t>
            </a:r>
            <a:r>
              <a:rPr lang="en-US" sz="2000" dirty="0">
                <a:latin typeface="Arvo"/>
                <a:ea typeface="Arvo"/>
                <a:cs typeface="Arvo"/>
                <a:sym typeface="Arvo"/>
              </a:rPr>
              <a:t> coverage when the supply reaches around </a:t>
            </a:r>
            <a:r>
              <a:rPr lang="en-US" sz="2000" b="1" dirty="0">
                <a:solidFill>
                  <a:srgbClr val="980000"/>
                </a:solidFill>
                <a:latin typeface="Arvo"/>
                <a:ea typeface="Arvo"/>
                <a:cs typeface="Arvo"/>
                <a:sym typeface="Arvo"/>
              </a:rPr>
              <a:t>500 cars per station</a:t>
            </a:r>
            <a:r>
              <a:rPr lang="en-US" sz="2000" dirty="0">
                <a:latin typeface="Arvo"/>
                <a:ea typeface="Arvo"/>
                <a:cs typeface="Arvo"/>
                <a:sym typeface="Arvo"/>
              </a:rPr>
              <a:t>.</a:t>
            </a:r>
            <a:endParaRPr sz="2000" dirty="0">
              <a:latin typeface="Arvo"/>
              <a:ea typeface="Arvo"/>
              <a:cs typeface="Arvo"/>
              <a:sym typeface="Arvo"/>
            </a:endParaRPr>
          </a:p>
        </p:txBody>
      </p:sp>
      <p:sp>
        <p:nvSpPr>
          <p:cNvPr id="474" name="Google Shape;474;p28"/>
          <p:cNvSpPr txBox="1"/>
          <p:nvPr/>
        </p:nvSpPr>
        <p:spPr>
          <a:xfrm>
            <a:off x="11543099" y="420925"/>
            <a:ext cx="23508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sensitivity analysis</a:t>
            </a:r>
            <a:endParaRPr sz="1800" b="1"/>
          </a:p>
        </p:txBody>
      </p:sp>
      <p:sp>
        <p:nvSpPr>
          <p:cNvPr id="475" name="Google Shape;475;p28"/>
          <p:cNvSpPr/>
          <p:nvPr/>
        </p:nvSpPr>
        <p:spPr>
          <a:xfrm>
            <a:off x="11543100" y="698125"/>
            <a:ext cx="23178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pic>
        <p:nvPicPr>
          <p:cNvPr id="476" name="Google Shape;476;p28"/>
          <p:cNvPicPr preferRelativeResize="0"/>
          <p:nvPr/>
        </p:nvPicPr>
        <p:blipFill>
          <a:blip r:embed="rId4">
            <a:alphaModFix/>
          </a:blip>
          <a:stretch>
            <a:fillRect/>
          </a:stretch>
        </p:blipFill>
        <p:spPr>
          <a:xfrm>
            <a:off x="1417950" y="2253525"/>
            <a:ext cx="9082150" cy="723710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29"/>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482" name="Google Shape;482;p29"/>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483" name="Google Shape;483;p29"/>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484" name="Google Shape;484;p29"/>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485" name="Google Shape;485;p29"/>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486" name="Google Shape;486;p29"/>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487" name="Google Shape;487;p29"/>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488" name="Google Shape;488;p29"/>
          <p:cNvSpPr txBox="1"/>
          <p:nvPr/>
        </p:nvSpPr>
        <p:spPr>
          <a:xfrm>
            <a:off x="1028700" y="1182225"/>
            <a:ext cx="16639200" cy="1071300"/>
          </a:xfrm>
          <a:prstGeom prst="rect">
            <a:avLst/>
          </a:prstGeom>
          <a:noFill/>
          <a:ln>
            <a:noFill/>
          </a:ln>
        </p:spPr>
        <p:txBody>
          <a:bodyPr spcFirstLastPara="1" wrap="square" lIns="91425" tIns="91425" rIns="91425" bIns="91425" anchor="t" anchorCtr="0">
            <a:spAutoFit/>
          </a:bodyPr>
          <a:lstStyle/>
          <a:p>
            <a:pPr marL="0" lvl="0" indent="0" algn="l" rtl="0">
              <a:lnSpc>
                <a:spcPct val="80000"/>
              </a:lnSpc>
              <a:spcBef>
                <a:spcPts val="0"/>
              </a:spcBef>
              <a:spcAft>
                <a:spcPts val="0"/>
              </a:spcAft>
              <a:buNone/>
            </a:pPr>
            <a:r>
              <a:rPr lang="en-US" sz="7200" b="1">
                <a:solidFill>
                  <a:srgbClr val="151318"/>
                </a:solidFill>
                <a:latin typeface="Arvo"/>
                <a:ea typeface="Arvo"/>
                <a:cs typeface="Arvo"/>
                <a:sym typeface="Arvo"/>
              </a:rPr>
              <a:t>sensitivity analysis</a:t>
            </a:r>
            <a:r>
              <a:rPr lang="en-US" sz="7200" b="1">
                <a:solidFill>
                  <a:srgbClr val="537E87"/>
                </a:solidFill>
                <a:latin typeface="Arvo"/>
                <a:ea typeface="Arvo"/>
                <a:cs typeface="Arvo"/>
                <a:sym typeface="Arvo"/>
              </a:rPr>
              <a:t>.</a:t>
            </a:r>
            <a:endParaRPr sz="7200"/>
          </a:p>
        </p:txBody>
      </p:sp>
      <p:sp>
        <p:nvSpPr>
          <p:cNvPr id="489" name="Google Shape;489;p29"/>
          <p:cNvSpPr txBox="1"/>
          <p:nvPr/>
        </p:nvSpPr>
        <p:spPr>
          <a:xfrm>
            <a:off x="1251375" y="3665850"/>
            <a:ext cx="6561300" cy="2955300"/>
          </a:xfrm>
          <a:prstGeom prst="rect">
            <a:avLst/>
          </a:prstGeom>
          <a:noFill/>
          <a:ln>
            <a:noFill/>
          </a:ln>
        </p:spPr>
        <p:txBody>
          <a:bodyPr spcFirstLastPara="1" wrap="square" lIns="91425" tIns="91425" rIns="91425" bIns="91425" anchor="t" anchorCtr="0">
            <a:spAutoFit/>
          </a:bodyPr>
          <a:lstStyle/>
          <a:p>
            <a:pPr marL="457200" lvl="0" indent="-355600" algn="just" rtl="0">
              <a:spcBef>
                <a:spcPts val="0"/>
              </a:spcBef>
              <a:spcAft>
                <a:spcPts val="0"/>
              </a:spcAft>
              <a:buSzPts val="2000"/>
              <a:buFont typeface="Arvo"/>
              <a:buChar char="●"/>
            </a:pPr>
            <a:r>
              <a:rPr lang="en-US" sz="2000" dirty="0">
                <a:latin typeface="Arvo"/>
                <a:ea typeface="Arvo"/>
                <a:cs typeface="Arvo"/>
                <a:sym typeface="Arvo"/>
              </a:rPr>
              <a:t>Increasing the number of stations initially leads to a linear rise in vehicle coverage.</a:t>
            </a:r>
            <a:endParaRPr sz="2000" dirty="0">
              <a:latin typeface="Arvo"/>
              <a:ea typeface="Arvo"/>
              <a:cs typeface="Arvo"/>
              <a:sym typeface="Arvo"/>
            </a:endParaRPr>
          </a:p>
          <a:p>
            <a:pPr marL="457200" lvl="0" indent="-355600" algn="just" rtl="0">
              <a:spcBef>
                <a:spcPts val="0"/>
              </a:spcBef>
              <a:spcAft>
                <a:spcPts val="0"/>
              </a:spcAft>
              <a:buSzPts val="2000"/>
              <a:buFont typeface="Arvo"/>
              <a:buChar char="●"/>
            </a:pPr>
            <a:r>
              <a:rPr lang="en-US" sz="2000" dirty="0">
                <a:latin typeface="Arvo"/>
                <a:ea typeface="Arvo"/>
                <a:cs typeface="Arvo"/>
                <a:sym typeface="Arvo"/>
              </a:rPr>
              <a:t>However, after exceeding </a:t>
            </a:r>
            <a:r>
              <a:rPr lang="en-US" sz="2000" b="1">
                <a:solidFill>
                  <a:srgbClr val="980000"/>
                </a:solidFill>
                <a:latin typeface="Arvo"/>
                <a:ea typeface="Arvo"/>
                <a:cs typeface="Arvo"/>
                <a:sym typeface="Arvo"/>
              </a:rPr>
              <a:t>81</a:t>
            </a:r>
            <a:r>
              <a:rPr lang="en-US" sz="2000">
                <a:latin typeface="Arvo"/>
                <a:ea typeface="Arvo"/>
                <a:cs typeface="Arvo"/>
                <a:sym typeface="Arvo"/>
              </a:rPr>
              <a:t> locations, </a:t>
            </a:r>
            <a:r>
              <a:rPr lang="en-US" sz="2000" dirty="0">
                <a:latin typeface="Arvo"/>
                <a:ea typeface="Arvo"/>
                <a:cs typeface="Arvo"/>
                <a:sym typeface="Arvo"/>
              </a:rPr>
              <a:t>the coverage growth begins to stabilize  at around </a:t>
            </a:r>
            <a:r>
              <a:rPr lang="en-US" sz="2000" b="1" dirty="0">
                <a:solidFill>
                  <a:srgbClr val="980000"/>
                </a:solidFill>
                <a:latin typeface="Arvo"/>
                <a:ea typeface="Arvo"/>
                <a:cs typeface="Arvo"/>
                <a:sym typeface="Arvo"/>
              </a:rPr>
              <a:t>78%</a:t>
            </a:r>
            <a:r>
              <a:rPr lang="en-US" sz="2000" dirty="0">
                <a:latin typeface="Arvo"/>
                <a:ea typeface="Arvo"/>
                <a:cs typeface="Arvo"/>
                <a:sym typeface="Arvo"/>
              </a:rPr>
              <a:t> of the demand.</a:t>
            </a:r>
            <a:endParaRPr sz="2000" dirty="0">
              <a:latin typeface="Arvo"/>
              <a:ea typeface="Arvo"/>
              <a:cs typeface="Arvo"/>
              <a:sym typeface="Arvo"/>
            </a:endParaRPr>
          </a:p>
          <a:p>
            <a:pPr marL="457200" lvl="0" indent="-355600" algn="just" rtl="0">
              <a:spcBef>
                <a:spcPts val="0"/>
              </a:spcBef>
              <a:spcAft>
                <a:spcPts val="0"/>
              </a:spcAft>
              <a:buSzPts val="2000"/>
              <a:buFont typeface="Arvo"/>
              <a:buChar char="●"/>
            </a:pPr>
            <a:r>
              <a:rPr lang="en-US" sz="2000" dirty="0">
                <a:latin typeface="Arvo"/>
                <a:ea typeface="Arvo"/>
                <a:cs typeface="Arvo"/>
                <a:sym typeface="Arvo"/>
              </a:rPr>
              <a:t>This indicates that adding more stations doesn't improve coverage much, likely due to location constraints and limited options for placing stations</a:t>
            </a:r>
            <a:r>
              <a:rPr lang="en-US" sz="1200" dirty="0">
                <a:solidFill>
                  <a:srgbClr val="ECECEC"/>
                </a:solidFill>
                <a:latin typeface="Roboto"/>
                <a:ea typeface="Roboto"/>
                <a:cs typeface="Roboto"/>
                <a:sym typeface="Roboto"/>
              </a:rPr>
              <a:t>.</a:t>
            </a:r>
            <a:endParaRPr sz="2000" dirty="0">
              <a:latin typeface="Arvo"/>
              <a:ea typeface="Arvo"/>
              <a:cs typeface="Arvo"/>
              <a:sym typeface="Arvo"/>
            </a:endParaRPr>
          </a:p>
        </p:txBody>
      </p:sp>
      <p:sp>
        <p:nvSpPr>
          <p:cNvPr id="490" name="Google Shape;490;p29"/>
          <p:cNvSpPr txBox="1"/>
          <p:nvPr/>
        </p:nvSpPr>
        <p:spPr>
          <a:xfrm>
            <a:off x="11543099" y="420925"/>
            <a:ext cx="23508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sensitivity analysis</a:t>
            </a:r>
            <a:endParaRPr sz="1800" b="1"/>
          </a:p>
        </p:txBody>
      </p:sp>
      <p:sp>
        <p:nvSpPr>
          <p:cNvPr id="491" name="Google Shape;491;p29"/>
          <p:cNvSpPr/>
          <p:nvPr/>
        </p:nvSpPr>
        <p:spPr>
          <a:xfrm>
            <a:off x="11543100" y="698125"/>
            <a:ext cx="23178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pic>
        <p:nvPicPr>
          <p:cNvPr id="492" name="Google Shape;492;p29"/>
          <p:cNvPicPr preferRelativeResize="0"/>
          <p:nvPr/>
        </p:nvPicPr>
        <p:blipFill>
          <a:blip r:embed="rId4">
            <a:alphaModFix/>
          </a:blip>
          <a:stretch>
            <a:fillRect/>
          </a:stretch>
        </p:blipFill>
        <p:spPr>
          <a:xfrm>
            <a:off x="7981213" y="2253525"/>
            <a:ext cx="9611926" cy="76389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cxnSp>
        <p:nvCxnSpPr>
          <p:cNvPr id="497" name="Google Shape;497;p30"/>
          <p:cNvCxnSpPr>
            <a:cxnSpLocks/>
          </p:cNvCxnSpPr>
          <p:nvPr/>
        </p:nvCxnSpPr>
        <p:spPr>
          <a:xfrm flipV="1">
            <a:off x="6693600" y="896471"/>
            <a:ext cx="0" cy="9408154"/>
          </a:xfrm>
          <a:prstGeom prst="straightConnector1">
            <a:avLst/>
          </a:prstGeom>
          <a:noFill/>
          <a:ln w="19050" cap="flat" cmpd="sng">
            <a:solidFill>
              <a:srgbClr val="151318"/>
            </a:solidFill>
            <a:prstDash val="solid"/>
            <a:round/>
            <a:headEnd type="none" w="sm" len="sm"/>
            <a:tailEnd type="none" w="sm" len="sm"/>
          </a:ln>
        </p:spPr>
      </p:cxnSp>
      <p:grpSp>
        <p:nvGrpSpPr>
          <p:cNvPr id="498" name="Google Shape;498;p30"/>
          <p:cNvGrpSpPr/>
          <p:nvPr/>
        </p:nvGrpSpPr>
        <p:grpSpPr>
          <a:xfrm>
            <a:off x="6562737" y="11286021"/>
            <a:ext cx="275783" cy="275783"/>
            <a:chOff x="0" y="0"/>
            <a:chExt cx="812800" cy="812800"/>
          </a:xfrm>
        </p:grpSpPr>
        <p:sp>
          <p:nvSpPr>
            <p:cNvPr id="499" name="Google Shape;49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1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1" name="Google Shape;501;p30"/>
          <p:cNvCxnSpPr/>
          <p:nvPr/>
        </p:nvCxnSpPr>
        <p:spPr>
          <a:xfrm>
            <a:off x="6693600" y="11423912"/>
            <a:ext cx="1978200" cy="0"/>
          </a:xfrm>
          <a:prstGeom prst="straightConnector1">
            <a:avLst/>
          </a:prstGeom>
          <a:noFill/>
          <a:ln w="19050" cap="flat" cmpd="sng">
            <a:solidFill>
              <a:srgbClr val="151318"/>
            </a:solidFill>
            <a:prstDash val="solid"/>
            <a:round/>
            <a:headEnd type="none" w="sm" len="sm"/>
            <a:tailEnd type="none" w="sm" len="sm"/>
          </a:ln>
        </p:spPr>
      </p:cxnSp>
      <p:grpSp>
        <p:nvGrpSpPr>
          <p:cNvPr id="502" name="Google Shape;502;p30"/>
          <p:cNvGrpSpPr/>
          <p:nvPr/>
        </p:nvGrpSpPr>
        <p:grpSpPr>
          <a:xfrm>
            <a:off x="6674774" y="15120574"/>
            <a:ext cx="275783" cy="275783"/>
            <a:chOff x="0" y="0"/>
            <a:chExt cx="812800" cy="812800"/>
          </a:xfrm>
        </p:grpSpPr>
        <p:sp>
          <p:nvSpPr>
            <p:cNvPr id="503" name="Google Shape;503;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1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5" name="Google Shape;505;p30"/>
          <p:cNvCxnSpPr/>
          <p:nvPr/>
        </p:nvCxnSpPr>
        <p:spPr>
          <a:xfrm>
            <a:off x="6759272" y="15258466"/>
            <a:ext cx="1978200" cy="0"/>
          </a:xfrm>
          <a:prstGeom prst="straightConnector1">
            <a:avLst/>
          </a:prstGeom>
          <a:noFill/>
          <a:ln w="19050" cap="flat" cmpd="sng">
            <a:solidFill>
              <a:srgbClr val="151318"/>
            </a:solidFill>
            <a:prstDash val="solid"/>
            <a:round/>
            <a:headEnd type="none" w="sm" len="sm"/>
            <a:tailEnd type="none" w="sm" len="sm"/>
          </a:ln>
        </p:spPr>
      </p:cxnSp>
      <p:grpSp>
        <p:nvGrpSpPr>
          <p:cNvPr id="2" name="Group 1">
            <a:extLst>
              <a:ext uri="{FF2B5EF4-FFF2-40B4-BE49-F238E27FC236}">
                <a16:creationId xmlns:a16="http://schemas.microsoft.com/office/drawing/2014/main" id="{F0ED6852-A5F8-0B1A-C7F8-9A12C7D1755F}"/>
              </a:ext>
            </a:extLst>
          </p:cNvPr>
          <p:cNvGrpSpPr/>
          <p:nvPr/>
        </p:nvGrpSpPr>
        <p:grpSpPr>
          <a:xfrm>
            <a:off x="8685598" y="11287630"/>
            <a:ext cx="8580600" cy="3970836"/>
            <a:chOff x="8678775" y="2123327"/>
            <a:chExt cx="8580600" cy="3970836"/>
          </a:xfrm>
        </p:grpSpPr>
        <p:sp>
          <p:nvSpPr>
            <p:cNvPr id="506" name="Google Shape;506;p30"/>
            <p:cNvSpPr txBox="1"/>
            <p:nvPr/>
          </p:nvSpPr>
          <p:spPr>
            <a:xfrm>
              <a:off x="8781883" y="2123327"/>
              <a:ext cx="8220000" cy="344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dirty="0">
                  <a:solidFill>
                    <a:srgbClr val="151318"/>
                  </a:solidFill>
                  <a:latin typeface="Arvo"/>
                  <a:ea typeface="Arvo"/>
                  <a:cs typeface="Arvo"/>
                  <a:sym typeface="Arvo"/>
                </a:rPr>
                <a:t>limitations</a:t>
              </a:r>
              <a:endParaRPr dirty="0"/>
            </a:p>
          </p:txBody>
        </p:sp>
        <p:sp>
          <p:nvSpPr>
            <p:cNvPr id="507" name="Google Shape;507;p30"/>
            <p:cNvSpPr txBox="1"/>
            <p:nvPr/>
          </p:nvSpPr>
          <p:spPr>
            <a:xfrm>
              <a:off x="8678775" y="2707763"/>
              <a:ext cx="8580600" cy="3386400"/>
            </a:xfrm>
            <a:prstGeom prst="rect">
              <a:avLst/>
            </a:prstGeom>
            <a:noFill/>
            <a:ln>
              <a:noFill/>
            </a:ln>
          </p:spPr>
          <p:txBody>
            <a:bodyPr spcFirstLastPara="1" wrap="square" lIns="0" tIns="0" rIns="0" bIns="0" anchor="t" anchorCtr="0">
              <a:spAutoFit/>
            </a:bodyPr>
            <a:lstStyle/>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use of ZIP codes for EV user location representation limits optimization of station selection.</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overlooks factors like land ownership, existing infrastructure, and consumer behaviors.</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potential constraints include prohibited construction areas or inadequate electricity supply.</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model assumes fixed maximum supply per station and regulations on station construction, which may not reflect real-world variability.</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factors like construction and environmental costs are not accounted for in location selection.</a:t>
              </a:r>
              <a:endParaRPr sz="2000" dirty="0">
                <a:solidFill>
                  <a:srgbClr val="151318"/>
                </a:solidFill>
                <a:latin typeface="Arvo"/>
                <a:ea typeface="Arvo"/>
                <a:cs typeface="Arvo"/>
                <a:sym typeface="Arvo"/>
              </a:endParaRPr>
            </a:p>
          </p:txBody>
        </p:sp>
      </p:grpSp>
      <p:grpSp>
        <p:nvGrpSpPr>
          <p:cNvPr id="3" name="Group 2">
            <a:extLst>
              <a:ext uri="{FF2B5EF4-FFF2-40B4-BE49-F238E27FC236}">
                <a16:creationId xmlns:a16="http://schemas.microsoft.com/office/drawing/2014/main" id="{E1609DAB-1E11-17D0-D565-1D7F4501D377}"/>
              </a:ext>
            </a:extLst>
          </p:cNvPr>
          <p:cNvGrpSpPr/>
          <p:nvPr/>
        </p:nvGrpSpPr>
        <p:grpSpPr>
          <a:xfrm>
            <a:off x="8737472" y="15175060"/>
            <a:ext cx="8580600" cy="2368378"/>
            <a:chOff x="8678775" y="6506247"/>
            <a:chExt cx="8580600" cy="2368378"/>
          </a:xfrm>
        </p:grpSpPr>
        <p:sp>
          <p:nvSpPr>
            <p:cNvPr id="508" name="Google Shape;508;p30"/>
            <p:cNvSpPr txBox="1"/>
            <p:nvPr/>
          </p:nvSpPr>
          <p:spPr>
            <a:xfrm>
              <a:off x="8781883" y="6506247"/>
              <a:ext cx="8220000" cy="344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dirty="0">
                  <a:solidFill>
                    <a:srgbClr val="151318"/>
                  </a:solidFill>
                  <a:latin typeface="Arvo"/>
                  <a:ea typeface="Arvo"/>
                  <a:cs typeface="Arvo"/>
                  <a:sym typeface="Arvo"/>
                </a:rPr>
                <a:t>future studies</a:t>
              </a:r>
              <a:endParaRPr dirty="0"/>
            </a:p>
          </p:txBody>
        </p:sp>
        <p:sp>
          <p:nvSpPr>
            <p:cNvPr id="509" name="Google Shape;509;p30"/>
            <p:cNvSpPr txBox="1"/>
            <p:nvPr/>
          </p:nvSpPr>
          <p:spPr>
            <a:xfrm>
              <a:off x="8678775" y="7027525"/>
              <a:ext cx="8580600" cy="1847100"/>
            </a:xfrm>
            <a:prstGeom prst="rect">
              <a:avLst/>
            </a:prstGeom>
            <a:noFill/>
            <a:ln>
              <a:noFill/>
            </a:ln>
          </p:spPr>
          <p:txBody>
            <a:bodyPr spcFirstLastPara="1" wrap="square" lIns="0" tIns="0" rIns="0" bIns="0" anchor="t" anchorCtr="0">
              <a:spAutoFit/>
            </a:bodyPr>
            <a:lstStyle/>
            <a:p>
              <a:pPr marL="457200" marR="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incorporate different data sources, such as land ownership, </a:t>
              </a:r>
              <a:r>
                <a:rPr lang="en-US" sz="2000" dirty="0" err="1">
                  <a:solidFill>
                    <a:srgbClr val="151318"/>
                  </a:solidFill>
                  <a:latin typeface="Arvo"/>
                  <a:ea typeface="Arvo"/>
                  <a:cs typeface="Arvo"/>
                  <a:sym typeface="Arvo"/>
                </a:rPr>
                <a:t>charginging</a:t>
              </a:r>
              <a:r>
                <a:rPr lang="en-US" sz="2000" dirty="0">
                  <a:solidFill>
                    <a:srgbClr val="151318"/>
                  </a:solidFill>
                  <a:latin typeface="Arvo"/>
                  <a:ea typeface="Arvo"/>
                  <a:cs typeface="Arvo"/>
                  <a:sym typeface="Arvo"/>
                </a:rPr>
                <a:t> station construction costs, and real-time traffic data to get a more comprehensive understanding of charging demand and selections within different geographic areas</a:t>
              </a:r>
              <a:endParaRPr sz="2000" dirty="0">
                <a:solidFill>
                  <a:srgbClr val="151318"/>
                </a:solidFill>
                <a:latin typeface="Arvo"/>
                <a:ea typeface="Arvo"/>
                <a:cs typeface="Arvo"/>
                <a:sym typeface="Arvo"/>
              </a:endParaRPr>
            </a:p>
            <a:p>
              <a:pPr marL="457200" marR="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explore alternative objectives (minimize total cost, including construction and environmental costs)</a:t>
              </a:r>
              <a:endParaRPr sz="2000" dirty="0">
                <a:solidFill>
                  <a:srgbClr val="151318"/>
                </a:solidFill>
                <a:latin typeface="Arvo"/>
                <a:ea typeface="Arvo"/>
                <a:cs typeface="Arvo"/>
                <a:sym typeface="Arvo"/>
              </a:endParaRPr>
            </a:p>
          </p:txBody>
        </p:sp>
      </p:grpSp>
      <p:sp>
        <p:nvSpPr>
          <p:cNvPr id="510" name="Google Shape;510;p30"/>
          <p:cNvSpPr txBox="1"/>
          <p:nvPr/>
        </p:nvSpPr>
        <p:spPr>
          <a:xfrm>
            <a:off x="1028703" y="959675"/>
            <a:ext cx="55341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conclusion</a:t>
            </a:r>
            <a:r>
              <a:rPr lang="en-US" sz="7200" b="1">
                <a:solidFill>
                  <a:srgbClr val="537E87"/>
                </a:solidFill>
                <a:latin typeface="Arvo"/>
                <a:ea typeface="Arvo"/>
                <a:cs typeface="Arvo"/>
                <a:sym typeface="Arvo"/>
              </a:rPr>
              <a:t>.</a:t>
            </a:r>
            <a:endParaRPr sz="7200"/>
          </a:p>
        </p:txBody>
      </p:sp>
      <p:sp>
        <p:nvSpPr>
          <p:cNvPr id="511" name="Google Shape;511;p30"/>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512" name="Google Shape;512;p30"/>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513" name="Google Shape;513;p30"/>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514" name="Google Shape;514;p30"/>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515" name="Google Shape;515;p30"/>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516" name="Google Shape;516;p30"/>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517" name="Google Shape;517;p30"/>
          <p:cNvSpPr txBox="1"/>
          <p:nvPr/>
        </p:nvSpPr>
        <p:spPr>
          <a:xfrm>
            <a:off x="14050977" y="420925"/>
            <a:ext cx="13971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conclusion</a:t>
            </a:r>
            <a:endParaRPr sz="1800" b="1"/>
          </a:p>
        </p:txBody>
      </p:sp>
      <p:sp>
        <p:nvSpPr>
          <p:cNvPr id="518" name="Google Shape;518;p30"/>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pic>
        <p:nvPicPr>
          <p:cNvPr id="519" name="Google Shape;519;p30"/>
          <p:cNvPicPr preferRelativeResize="0"/>
          <p:nvPr/>
        </p:nvPicPr>
        <p:blipFill rotWithShape="1">
          <a:blip r:embed="rId4">
            <a:alphaModFix/>
          </a:blip>
          <a:srcRect l="41303" r="15259"/>
          <a:stretch/>
        </p:blipFill>
        <p:spPr>
          <a:xfrm>
            <a:off x="1028700" y="2000025"/>
            <a:ext cx="5400673" cy="8286976"/>
          </a:xfrm>
          <a:prstGeom prst="rect">
            <a:avLst/>
          </a:prstGeom>
          <a:noFill/>
          <a:ln>
            <a:noFill/>
          </a:ln>
        </p:spPr>
      </p:pic>
      <p:sp>
        <p:nvSpPr>
          <p:cNvPr id="520" name="Google Shape;520;p30"/>
          <p:cNvSpPr/>
          <p:nvPr/>
        </p:nvSpPr>
        <p:spPr>
          <a:xfrm>
            <a:off x="14112250" y="698125"/>
            <a:ext cx="12939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extLst>
      <p:ext uri="{BB962C8B-B14F-4D97-AF65-F5344CB8AC3E}">
        <p14:creationId xmlns:p14="http://schemas.microsoft.com/office/powerpoint/2010/main" val="1845150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cxnSp>
        <p:nvCxnSpPr>
          <p:cNvPr id="497" name="Google Shape;497;p30"/>
          <p:cNvCxnSpPr>
            <a:cxnSpLocks/>
          </p:cNvCxnSpPr>
          <p:nvPr/>
        </p:nvCxnSpPr>
        <p:spPr>
          <a:xfrm flipV="1">
            <a:off x="6693600" y="896471"/>
            <a:ext cx="0" cy="9408154"/>
          </a:xfrm>
          <a:prstGeom prst="straightConnector1">
            <a:avLst/>
          </a:prstGeom>
          <a:noFill/>
          <a:ln w="19050" cap="flat" cmpd="sng">
            <a:solidFill>
              <a:srgbClr val="151318"/>
            </a:solidFill>
            <a:prstDash val="solid"/>
            <a:round/>
            <a:headEnd type="none" w="sm" len="sm"/>
            <a:tailEnd type="none" w="sm" len="sm"/>
          </a:ln>
        </p:spPr>
      </p:cxnSp>
      <p:grpSp>
        <p:nvGrpSpPr>
          <p:cNvPr id="498" name="Google Shape;498;p30"/>
          <p:cNvGrpSpPr/>
          <p:nvPr/>
        </p:nvGrpSpPr>
        <p:grpSpPr>
          <a:xfrm>
            <a:off x="6562737" y="2157787"/>
            <a:ext cx="275783" cy="275783"/>
            <a:chOff x="0" y="0"/>
            <a:chExt cx="812800" cy="812800"/>
          </a:xfrm>
        </p:grpSpPr>
        <p:sp>
          <p:nvSpPr>
            <p:cNvPr id="499" name="Google Shape;49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1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1" name="Google Shape;501;p30"/>
          <p:cNvCxnSpPr/>
          <p:nvPr/>
        </p:nvCxnSpPr>
        <p:spPr>
          <a:xfrm>
            <a:off x="6700593" y="2295681"/>
            <a:ext cx="1978200" cy="0"/>
          </a:xfrm>
          <a:prstGeom prst="straightConnector1">
            <a:avLst/>
          </a:prstGeom>
          <a:noFill/>
          <a:ln w="19050" cap="flat" cmpd="sng">
            <a:solidFill>
              <a:srgbClr val="151318"/>
            </a:solidFill>
            <a:prstDash val="solid"/>
            <a:round/>
            <a:headEnd type="none" w="sm" len="sm"/>
            <a:tailEnd type="none" w="sm" len="sm"/>
          </a:ln>
        </p:spPr>
      </p:cxnSp>
      <p:grpSp>
        <p:nvGrpSpPr>
          <p:cNvPr id="502" name="Google Shape;502;p30"/>
          <p:cNvGrpSpPr/>
          <p:nvPr/>
        </p:nvGrpSpPr>
        <p:grpSpPr>
          <a:xfrm>
            <a:off x="6562737" y="10660474"/>
            <a:ext cx="275783" cy="275783"/>
            <a:chOff x="0" y="0"/>
            <a:chExt cx="812800" cy="812800"/>
          </a:xfrm>
        </p:grpSpPr>
        <p:sp>
          <p:nvSpPr>
            <p:cNvPr id="503" name="Google Shape;503;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1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grpSp>
        <p:nvGrpSpPr>
          <p:cNvPr id="2" name="Group 1">
            <a:extLst>
              <a:ext uri="{FF2B5EF4-FFF2-40B4-BE49-F238E27FC236}">
                <a16:creationId xmlns:a16="http://schemas.microsoft.com/office/drawing/2014/main" id="{F0ED6852-A5F8-0B1A-C7F8-9A12C7D1755F}"/>
              </a:ext>
            </a:extLst>
          </p:cNvPr>
          <p:cNvGrpSpPr/>
          <p:nvPr/>
        </p:nvGrpSpPr>
        <p:grpSpPr>
          <a:xfrm>
            <a:off x="8678775" y="2123327"/>
            <a:ext cx="8580600" cy="3970836"/>
            <a:chOff x="8678775" y="2123327"/>
            <a:chExt cx="8580600" cy="3970836"/>
          </a:xfrm>
        </p:grpSpPr>
        <p:sp>
          <p:nvSpPr>
            <p:cNvPr id="506" name="Google Shape;506;p30"/>
            <p:cNvSpPr txBox="1"/>
            <p:nvPr/>
          </p:nvSpPr>
          <p:spPr>
            <a:xfrm>
              <a:off x="8781883" y="2123327"/>
              <a:ext cx="8220000" cy="344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dirty="0">
                  <a:solidFill>
                    <a:srgbClr val="151318"/>
                  </a:solidFill>
                  <a:latin typeface="Arvo"/>
                  <a:ea typeface="Arvo"/>
                  <a:cs typeface="Arvo"/>
                  <a:sym typeface="Arvo"/>
                </a:rPr>
                <a:t>limitations</a:t>
              </a:r>
              <a:endParaRPr dirty="0"/>
            </a:p>
          </p:txBody>
        </p:sp>
        <p:sp>
          <p:nvSpPr>
            <p:cNvPr id="507" name="Google Shape;507;p30"/>
            <p:cNvSpPr txBox="1"/>
            <p:nvPr/>
          </p:nvSpPr>
          <p:spPr>
            <a:xfrm>
              <a:off x="8678775" y="2707763"/>
              <a:ext cx="8580600" cy="3386400"/>
            </a:xfrm>
            <a:prstGeom prst="rect">
              <a:avLst/>
            </a:prstGeom>
            <a:noFill/>
            <a:ln>
              <a:noFill/>
            </a:ln>
          </p:spPr>
          <p:txBody>
            <a:bodyPr spcFirstLastPara="1" wrap="square" lIns="0" tIns="0" rIns="0" bIns="0" anchor="t" anchorCtr="0">
              <a:spAutoFit/>
            </a:bodyPr>
            <a:lstStyle/>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use of ZIP codes for EV user location representation limits optimization of station selection.</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overlooks factors like land ownership, existing infrastructure, and consumer behaviors.</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potential constraints include prohibited construction areas or inadequate electricity supply.</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model assumes fixed maximum supply per station and regulations on station construction, which may not reflect real-world variability.</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factors like construction and environmental costs are not accounted for in location selection.</a:t>
              </a:r>
              <a:endParaRPr sz="2000" dirty="0">
                <a:solidFill>
                  <a:srgbClr val="151318"/>
                </a:solidFill>
                <a:latin typeface="Arvo"/>
                <a:ea typeface="Arvo"/>
                <a:cs typeface="Arvo"/>
                <a:sym typeface="Arvo"/>
              </a:endParaRPr>
            </a:p>
          </p:txBody>
        </p:sp>
      </p:grpSp>
      <p:grpSp>
        <p:nvGrpSpPr>
          <p:cNvPr id="3" name="Group 2">
            <a:extLst>
              <a:ext uri="{FF2B5EF4-FFF2-40B4-BE49-F238E27FC236}">
                <a16:creationId xmlns:a16="http://schemas.microsoft.com/office/drawing/2014/main" id="{E1609DAB-1E11-17D0-D565-1D7F4501D377}"/>
              </a:ext>
            </a:extLst>
          </p:cNvPr>
          <p:cNvGrpSpPr/>
          <p:nvPr/>
        </p:nvGrpSpPr>
        <p:grpSpPr>
          <a:xfrm>
            <a:off x="8678699" y="10689560"/>
            <a:ext cx="8580600" cy="2368378"/>
            <a:chOff x="8678775" y="6506247"/>
            <a:chExt cx="8580600" cy="2368378"/>
          </a:xfrm>
        </p:grpSpPr>
        <p:sp>
          <p:nvSpPr>
            <p:cNvPr id="508" name="Google Shape;508;p30"/>
            <p:cNvSpPr txBox="1"/>
            <p:nvPr/>
          </p:nvSpPr>
          <p:spPr>
            <a:xfrm>
              <a:off x="8781883" y="6506247"/>
              <a:ext cx="8220000" cy="344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a:solidFill>
                    <a:srgbClr val="151318"/>
                  </a:solidFill>
                  <a:latin typeface="Arvo"/>
                  <a:ea typeface="Arvo"/>
                  <a:cs typeface="Arvo"/>
                  <a:sym typeface="Arvo"/>
                </a:rPr>
                <a:t>future studies</a:t>
              </a:r>
              <a:endParaRPr/>
            </a:p>
          </p:txBody>
        </p:sp>
        <p:sp>
          <p:nvSpPr>
            <p:cNvPr id="509" name="Google Shape;509;p30"/>
            <p:cNvSpPr txBox="1"/>
            <p:nvPr/>
          </p:nvSpPr>
          <p:spPr>
            <a:xfrm>
              <a:off x="8678775" y="7027525"/>
              <a:ext cx="8580600" cy="1847100"/>
            </a:xfrm>
            <a:prstGeom prst="rect">
              <a:avLst/>
            </a:prstGeom>
            <a:noFill/>
            <a:ln>
              <a:noFill/>
            </a:ln>
          </p:spPr>
          <p:txBody>
            <a:bodyPr spcFirstLastPara="1" wrap="square" lIns="0" tIns="0" rIns="0" bIns="0" anchor="t" anchorCtr="0">
              <a:spAutoFit/>
            </a:bodyPr>
            <a:lstStyle/>
            <a:p>
              <a:pPr marL="457200" marR="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incorporate different data sources, such as land ownership, </a:t>
              </a:r>
              <a:r>
                <a:rPr lang="en-US" sz="2000" dirty="0" err="1">
                  <a:solidFill>
                    <a:srgbClr val="151318"/>
                  </a:solidFill>
                  <a:latin typeface="Arvo"/>
                  <a:ea typeface="Arvo"/>
                  <a:cs typeface="Arvo"/>
                  <a:sym typeface="Arvo"/>
                </a:rPr>
                <a:t>charginging</a:t>
              </a:r>
              <a:r>
                <a:rPr lang="en-US" sz="2000" dirty="0">
                  <a:solidFill>
                    <a:srgbClr val="151318"/>
                  </a:solidFill>
                  <a:latin typeface="Arvo"/>
                  <a:ea typeface="Arvo"/>
                  <a:cs typeface="Arvo"/>
                  <a:sym typeface="Arvo"/>
                </a:rPr>
                <a:t> station construction costs, and real-time traffic data to get a more comprehensive understanding of charging demand and selections within different geographic areas</a:t>
              </a:r>
              <a:endParaRPr sz="2000" dirty="0">
                <a:solidFill>
                  <a:srgbClr val="151318"/>
                </a:solidFill>
                <a:latin typeface="Arvo"/>
                <a:ea typeface="Arvo"/>
                <a:cs typeface="Arvo"/>
                <a:sym typeface="Arvo"/>
              </a:endParaRPr>
            </a:p>
            <a:p>
              <a:pPr marL="457200" marR="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explore alternative objectives (minimize total cost, including construction and environmental costs)</a:t>
              </a:r>
              <a:endParaRPr sz="2000" dirty="0">
                <a:solidFill>
                  <a:srgbClr val="151318"/>
                </a:solidFill>
                <a:latin typeface="Arvo"/>
                <a:ea typeface="Arvo"/>
                <a:cs typeface="Arvo"/>
                <a:sym typeface="Arvo"/>
              </a:endParaRPr>
            </a:p>
          </p:txBody>
        </p:sp>
      </p:grpSp>
      <p:sp>
        <p:nvSpPr>
          <p:cNvPr id="510" name="Google Shape;510;p30"/>
          <p:cNvSpPr txBox="1"/>
          <p:nvPr/>
        </p:nvSpPr>
        <p:spPr>
          <a:xfrm>
            <a:off x="1028703" y="959675"/>
            <a:ext cx="55341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conclusion</a:t>
            </a:r>
            <a:r>
              <a:rPr lang="en-US" sz="7200" b="1">
                <a:solidFill>
                  <a:srgbClr val="537E87"/>
                </a:solidFill>
                <a:latin typeface="Arvo"/>
                <a:ea typeface="Arvo"/>
                <a:cs typeface="Arvo"/>
                <a:sym typeface="Arvo"/>
              </a:rPr>
              <a:t>.</a:t>
            </a:r>
            <a:endParaRPr sz="7200"/>
          </a:p>
        </p:txBody>
      </p:sp>
      <p:sp>
        <p:nvSpPr>
          <p:cNvPr id="511" name="Google Shape;511;p30"/>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512" name="Google Shape;512;p30"/>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513" name="Google Shape;513;p30"/>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514" name="Google Shape;514;p30"/>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515" name="Google Shape;515;p30"/>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516" name="Google Shape;516;p30"/>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517" name="Google Shape;517;p30"/>
          <p:cNvSpPr txBox="1"/>
          <p:nvPr/>
        </p:nvSpPr>
        <p:spPr>
          <a:xfrm>
            <a:off x="14050977" y="420925"/>
            <a:ext cx="13971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conclusion</a:t>
            </a:r>
            <a:endParaRPr sz="1800" b="1"/>
          </a:p>
        </p:txBody>
      </p:sp>
      <p:sp>
        <p:nvSpPr>
          <p:cNvPr id="518" name="Google Shape;518;p30"/>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pic>
        <p:nvPicPr>
          <p:cNvPr id="519" name="Google Shape;519;p30"/>
          <p:cNvPicPr preferRelativeResize="0"/>
          <p:nvPr/>
        </p:nvPicPr>
        <p:blipFill rotWithShape="1">
          <a:blip r:embed="rId4">
            <a:alphaModFix/>
          </a:blip>
          <a:srcRect l="41303" r="15259"/>
          <a:stretch/>
        </p:blipFill>
        <p:spPr>
          <a:xfrm>
            <a:off x="1028700" y="2000025"/>
            <a:ext cx="5400673" cy="8286976"/>
          </a:xfrm>
          <a:prstGeom prst="rect">
            <a:avLst/>
          </a:prstGeom>
          <a:noFill/>
          <a:ln>
            <a:noFill/>
          </a:ln>
        </p:spPr>
      </p:pic>
      <p:sp>
        <p:nvSpPr>
          <p:cNvPr id="520" name="Google Shape;520;p30"/>
          <p:cNvSpPr/>
          <p:nvPr/>
        </p:nvSpPr>
        <p:spPr>
          <a:xfrm>
            <a:off x="14112250" y="698125"/>
            <a:ext cx="12939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cxnSp>
        <p:nvCxnSpPr>
          <p:cNvPr id="4" name="Google Shape;505;p30">
            <a:extLst>
              <a:ext uri="{FF2B5EF4-FFF2-40B4-BE49-F238E27FC236}">
                <a16:creationId xmlns:a16="http://schemas.microsoft.com/office/drawing/2014/main" id="{EE58772F-9C4E-2956-298C-2758C5227322}"/>
              </a:ext>
            </a:extLst>
          </p:cNvPr>
          <p:cNvCxnSpPr/>
          <p:nvPr/>
        </p:nvCxnSpPr>
        <p:spPr>
          <a:xfrm>
            <a:off x="6693600" y="10798365"/>
            <a:ext cx="1978200" cy="0"/>
          </a:xfrm>
          <a:prstGeom prst="straightConnector1">
            <a:avLst/>
          </a:prstGeom>
          <a:noFill/>
          <a:ln w="19050" cap="flat" cmpd="sng">
            <a:solidFill>
              <a:srgbClr val="151318"/>
            </a:solidFill>
            <a:prstDash val="solid"/>
            <a:round/>
            <a:headEnd type="none" w="sm" len="sm"/>
            <a:tailEnd type="none" w="sm" len="sm"/>
          </a:ln>
        </p:spPr>
      </p:cxnSp>
    </p:spTree>
    <p:extLst>
      <p:ext uri="{BB962C8B-B14F-4D97-AF65-F5344CB8AC3E}">
        <p14:creationId xmlns:p14="http://schemas.microsoft.com/office/powerpoint/2010/main" val="1401790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96"/>
        <p:cNvGrpSpPr/>
        <p:nvPr/>
      </p:nvGrpSpPr>
      <p:grpSpPr>
        <a:xfrm>
          <a:off x="0" y="0"/>
          <a:ext cx="0" cy="0"/>
          <a:chOff x="0" y="0"/>
          <a:chExt cx="0" cy="0"/>
        </a:xfrm>
      </p:grpSpPr>
      <p:cxnSp>
        <p:nvCxnSpPr>
          <p:cNvPr id="497" name="Google Shape;497;p30"/>
          <p:cNvCxnSpPr>
            <a:cxnSpLocks/>
          </p:cNvCxnSpPr>
          <p:nvPr/>
        </p:nvCxnSpPr>
        <p:spPr>
          <a:xfrm flipV="1">
            <a:off x="6693600" y="896471"/>
            <a:ext cx="0" cy="9408154"/>
          </a:xfrm>
          <a:prstGeom prst="straightConnector1">
            <a:avLst/>
          </a:prstGeom>
          <a:noFill/>
          <a:ln w="19050" cap="flat" cmpd="sng">
            <a:solidFill>
              <a:srgbClr val="151318"/>
            </a:solidFill>
            <a:prstDash val="solid"/>
            <a:round/>
            <a:headEnd type="none" w="sm" len="sm"/>
            <a:tailEnd type="none" w="sm" len="sm"/>
          </a:ln>
        </p:spPr>
      </p:cxnSp>
      <p:grpSp>
        <p:nvGrpSpPr>
          <p:cNvPr id="498" name="Google Shape;498;p30"/>
          <p:cNvGrpSpPr/>
          <p:nvPr/>
        </p:nvGrpSpPr>
        <p:grpSpPr>
          <a:xfrm>
            <a:off x="6562737" y="2157787"/>
            <a:ext cx="275783" cy="275783"/>
            <a:chOff x="0" y="0"/>
            <a:chExt cx="812800" cy="812800"/>
          </a:xfrm>
        </p:grpSpPr>
        <p:sp>
          <p:nvSpPr>
            <p:cNvPr id="499" name="Google Shape;499;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1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0"/>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1" name="Google Shape;501;p30"/>
          <p:cNvCxnSpPr/>
          <p:nvPr/>
        </p:nvCxnSpPr>
        <p:spPr>
          <a:xfrm>
            <a:off x="6700593" y="2295681"/>
            <a:ext cx="1978200" cy="0"/>
          </a:xfrm>
          <a:prstGeom prst="straightConnector1">
            <a:avLst/>
          </a:prstGeom>
          <a:noFill/>
          <a:ln w="19050" cap="flat" cmpd="sng">
            <a:solidFill>
              <a:srgbClr val="151318"/>
            </a:solidFill>
            <a:prstDash val="solid"/>
            <a:round/>
            <a:headEnd type="none" w="sm" len="sm"/>
            <a:tailEnd type="none" w="sm" len="sm"/>
          </a:ln>
        </p:spPr>
      </p:cxnSp>
      <p:grpSp>
        <p:nvGrpSpPr>
          <p:cNvPr id="502" name="Google Shape;502;p30"/>
          <p:cNvGrpSpPr/>
          <p:nvPr/>
        </p:nvGrpSpPr>
        <p:grpSpPr>
          <a:xfrm>
            <a:off x="6562737" y="6547032"/>
            <a:ext cx="275783" cy="275783"/>
            <a:chOff x="0" y="0"/>
            <a:chExt cx="812800" cy="812800"/>
          </a:xfrm>
        </p:grpSpPr>
        <p:sp>
          <p:nvSpPr>
            <p:cNvPr id="503" name="Google Shape;503;p30"/>
            <p:cNvSpPr/>
            <p:nvPr/>
          </p:nvSpPr>
          <p:spPr>
            <a:xfrm>
              <a:off x="0" y="0"/>
              <a:ext cx="812800" cy="812800"/>
            </a:xfrm>
            <a:custGeom>
              <a:avLst/>
              <a:gdLst/>
              <a:ahLst/>
              <a:cxnLst/>
              <a:rect l="l" t="t" r="r" b="b"/>
              <a:pathLst>
                <a:path w="812800" h="812800" extrusionOk="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15131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0"/>
            <p:cNvSpPr txBox="1"/>
            <p:nvPr/>
          </p:nvSpPr>
          <p:spPr>
            <a:xfrm>
              <a:off x="76200" y="85725"/>
              <a:ext cx="660400" cy="650875"/>
            </a:xfrm>
            <a:prstGeom prst="rect">
              <a:avLst/>
            </a:prstGeom>
            <a:noFill/>
            <a:ln>
              <a:noFill/>
            </a:ln>
          </p:spPr>
          <p:txBody>
            <a:bodyPr spcFirstLastPara="1" wrap="square" lIns="50800" tIns="50800" rIns="50800" bIns="50800" anchor="ctr" anchorCtr="0">
              <a:noAutofit/>
            </a:bodyPr>
            <a:lstStyle/>
            <a:p>
              <a:pPr marL="0" marR="0" lvl="0" indent="0" algn="ctr" rtl="0">
                <a:lnSpc>
                  <a:spcPct val="77777"/>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cxnSp>
        <p:nvCxnSpPr>
          <p:cNvPr id="505" name="Google Shape;505;p30"/>
          <p:cNvCxnSpPr/>
          <p:nvPr/>
        </p:nvCxnSpPr>
        <p:spPr>
          <a:xfrm>
            <a:off x="6700605" y="6684913"/>
            <a:ext cx="1978200" cy="0"/>
          </a:xfrm>
          <a:prstGeom prst="straightConnector1">
            <a:avLst/>
          </a:prstGeom>
          <a:noFill/>
          <a:ln w="19050" cap="flat" cmpd="sng">
            <a:solidFill>
              <a:srgbClr val="151318"/>
            </a:solidFill>
            <a:prstDash val="solid"/>
            <a:round/>
            <a:headEnd type="none" w="sm" len="sm"/>
            <a:tailEnd type="none" w="sm" len="sm"/>
          </a:ln>
        </p:spPr>
      </p:cxnSp>
      <p:grpSp>
        <p:nvGrpSpPr>
          <p:cNvPr id="2" name="Group 1">
            <a:extLst>
              <a:ext uri="{FF2B5EF4-FFF2-40B4-BE49-F238E27FC236}">
                <a16:creationId xmlns:a16="http://schemas.microsoft.com/office/drawing/2014/main" id="{F0ED6852-A5F8-0B1A-C7F8-9A12C7D1755F}"/>
              </a:ext>
            </a:extLst>
          </p:cNvPr>
          <p:cNvGrpSpPr/>
          <p:nvPr/>
        </p:nvGrpSpPr>
        <p:grpSpPr>
          <a:xfrm>
            <a:off x="8678775" y="2123327"/>
            <a:ext cx="8580600" cy="3970836"/>
            <a:chOff x="8678775" y="2123327"/>
            <a:chExt cx="8580600" cy="3970836"/>
          </a:xfrm>
        </p:grpSpPr>
        <p:sp>
          <p:nvSpPr>
            <p:cNvPr id="506" name="Google Shape;506;p30"/>
            <p:cNvSpPr txBox="1"/>
            <p:nvPr/>
          </p:nvSpPr>
          <p:spPr>
            <a:xfrm>
              <a:off x="8781883" y="2123327"/>
              <a:ext cx="8220000" cy="344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dirty="0">
                  <a:solidFill>
                    <a:srgbClr val="151318"/>
                  </a:solidFill>
                  <a:latin typeface="Arvo"/>
                  <a:ea typeface="Arvo"/>
                  <a:cs typeface="Arvo"/>
                  <a:sym typeface="Arvo"/>
                </a:rPr>
                <a:t>limitations</a:t>
              </a:r>
              <a:endParaRPr dirty="0"/>
            </a:p>
          </p:txBody>
        </p:sp>
        <p:sp>
          <p:nvSpPr>
            <p:cNvPr id="507" name="Google Shape;507;p30"/>
            <p:cNvSpPr txBox="1"/>
            <p:nvPr/>
          </p:nvSpPr>
          <p:spPr>
            <a:xfrm>
              <a:off x="8678775" y="2707763"/>
              <a:ext cx="8580600" cy="3386400"/>
            </a:xfrm>
            <a:prstGeom prst="rect">
              <a:avLst/>
            </a:prstGeom>
            <a:noFill/>
            <a:ln>
              <a:noFill/>
            </a:ln>
          </p:spPr>
          <p:txBody>
            <a:bodyPr spcFirstLastPara="1" wrap="square" lIns="0" tIns="0" rIns="0" bIns="0" anchor="t" anchorCtr="0">
              <a:spAutoFit/>
            </a:bodyPr>
            <a:lstStyle/>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use of ZIP codes for EV user location representation limits optimization of station selection.</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overlooks factors like land ownership, existing infrastructure, and consumer behaviors.</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potential constraints include prohibited construction areas or inadequate electricity supply.</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model assumes fixed maximum supply per station and regulations on station construction, which may not reflect real-world variability.</a:t>
              </a:r>
              <a:endParaRPr sz="2000" dirty="0">
                <a:solidFill>
                  <a:srgbClr val="151318"/>
                </a:solidFill>
                <a:latin typeface="Arvo"/>
                <a:ea typeface="Arvo"/>
                <a:cs typeface="Arvo"/>
                <a:sym typeface="Arvo"/>
              </a:endParaRPr>
            </a:p>
            <a:p>
              <a:pPr marL="457200" lvl="0" indent="-355600" algn="just" rtl="0">
                <a:lnSpc>
                  <a:spcPct val="100000"/>
                </a:lnSpc>
                <a:spcBef>
                  <a:spcPts val="0"/>
                </a:spcBef>
                <a:spcAft>
                  <a:spcPts val="0"/>
                </a:spcAft>
                <a:buClr>
                  <a:srgbClr val="151318"/>
                </a:buClr>
                <a:buSzPts val="2000"/>
                <a:buFont typeface="Arvo"/>
                <a:buChar char="●"/>
              </a:pPr>
              <a:r>
                <a:rPr lang="en-US" sz="2000" dirty="0">
                  <a:solidFill>
                    <a:srgbClr val="151318"/>
                  </a:solidFill>
                  <a:latin typeface="Arvo"/>
                  <a:ea typeface="Arvo"/>
                  <a:cs typeface="Arvo"/>
                  <a:sym typeface="Arvo"/>
                </a:rPr>
                <a:t>factors like construction and environmental costs are not accounted for in location selection.</a:t>
              </a:r>
              <a:endParaRPr sz="2000" dirty="0">
                <a:solidFill>
                  <a:srgbClr val="151318"/>
                </a:solidFill>
                <a:latin typeface="Arvo"/>
                <a:ea typeface="Arvo"/>
                <a:cs typeface="Arvo"/>
                <a:sym typeface="Arvo"/>
              </a:endParaRPr>
            </a:p>
          </p:txBody>
        </p:sp>
      </p:grpSp>
      <p:grpSp>
        <p:nvGrpSpPr>
          <p:cNvPr id="3" name="Group 2">
            <a:extLst>
              <a:ext uri="{FF2B5EF4-FFF2-40B4-BE49-F238E27FC236}">
                <a16:creationId xmlns:a16="http://schemas.microsoft.com/office/drawing/2014/main" id="{E1609DAB-1E11-17D0-D565-1D7F4501D377}"/>
              </a:ext>
            </a:extLst>
          </p:cNvPr>
          <p:cNvGrpSpPr/>
          <p:nvPr/>
        </p:nvGrpSpPr>
        <p:grpSpPr>
          <a:xfrm>
            <a:off x="8678775" y="6506247"/>
            <a:ext cx="8580600" cy="2368378"/>
            <a:chOff x="8678775" y="6506247"/>
            <a:chExt cx="8580600" cy="2368378"/>
          </a:xfrm>
        </p:grpSpPr>
        <p:sp>
          <p:nvSpPr>
            <p:cNvPr id="508" name="Google Shape;508;p30"/>
            <p:cNvSpPr txBox="1"/>
            <p:nvPr/>
          </p:nvSpPr>
          <p:spPr>
            <a:xfrm>
              <a:off x="8781883" y="6506247"/>
              <a:ext cx="8220000" cy="3447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a:solidFill>
                    <a:srgbClr val="151318"/>
                  </a:solidFill>
                  <a:latin typeface="Arvo"/>
                  <a:ea typeface="Arvo"/>
                  <a:cs typeface="Arvo"/>
                  <a:sym typeface="Arvo"/>
                </a:rPr>
                <a:t>future studies</a:t>
              </a:r>
              <a:endParaRPr/>
            </a:p>
          </p:txBody>
        </p:sp>
        <p:sp>
          <p:nvSpPr>
            <p:cNvPr id="509" name="Google Shape;509;p30"/>
            <p:cNvSpPr txBox="1"/>
            <p:nvPr/>
          </p:nvSpPr>
          <p:spPr>
            <a:xfrm>
              <a:off x="8678775" y="7027525"/>
              <a:ext cx="8580600" cy="1847100"/>
            </a:xfrm>
            <a:prstGeom prst="rect">
              <a:avLst/>
            </a:prstGeom>
            <a:noFill/>
            <a:ln>
              <a:noFill/>
            </a:ln>
          </p:spPr>
          <p:txBody>
            <a:bodyPr spcFirstLastPara="1" wrap="square" lIns="0" tIns="0" rIns="0" bIns="0" anchor="t" anchorCtr="0">
              <a:spAutoFit/>
            </a:bodyPr>
            <a:lstStyle/>
            <a:p>
              <a:pPr marL="457200" marR="0" lvl="0" indent="-355600" algn="just" rtl="0">
                <a:lnSpc>
                  <a:spcPct val="100000"/>
                </a:lnSpc>
                <a:spcBef>
                  <a:spcPts val="0"/>
                </a:spcBef>
                <a:spcAft>
                  <a:spcPts val="0"/>
                </a:spcAft>
                <a:buClr>
                  <a:srgbClr val="151318"/>
                </a:buClr>
                <a:buSzPts val="2000"/>
                <a:buFont typeface="Arvo"/>
                <a:buChar char="●"/>
              </a:pPr>
              <a:r>
                <a:rPr lang="en-US" sz="2000">
                  <a:solidFill>
                    <a:srgbClr val="151318"/>
                  </a:solidFill>
                  <a:latin typeface="Arvo"/>
                  <a:ea typeface="Arvo"/>
                  <a:cs typeface="Arvo"/>
                  <a:sym typeface="Arvo"/>
                </a:rPr>
                <a:t>incorporate different data sources, such as land ownership, charginging station construction costs, and real-time traffic data to get a more comprehensive understanding of charging demand and selections within different geographic areas</a:t>
              </a:r>
              <a:endParaRPr sz="2000">
                <a:solidFill>
                  <a:srgbClr val="151318"/>
                </a:solidFill>
                <a:latin typeface="Arvo"/>
                <a:ea typeface="Arvo"/>
                <a:cs typeface="Arvo"/>
                <a:sym typeface="Arvo"/>
              </a:endParaRPr>
            </a:p>
            <a:p>
              <a:pPr marL="457200" marR="0" lvl="0" indent="-355600" algn="just" rtl="0">
                <a:lnSpc>
                  <a:spcPct val="100000"/>
                </a:lnSpc>
                <a:spcBef>
                  <a:spcPts val="0"/>
                </a:spcBef>
                <a:spcAft>
                  <a:spcPts val="0"/>
                </a:spcAft>
                <a:buClr>
                  <a:srgbClr val="151318"/>
                </a:buClr>
                <a:buSzPts val="2000"/>
                <a:buFont typeface="Arvo"/>
                <a:buChar char="●"/>
              </a:pPr>
              <a:r>
                <a:rPr lang="en-US" sz="2000">
                  <a:solidFill>
                    <a:srgbClr val="151318"/>
                  </a:solidFill>
                  <a:latin typeface="Arvo"/>
                  <a:ea typeface="Arvo"/>
                  <a:cs typeface="Arvo"/>
                  <a:sym typeface="Arvo"/>
                </a:rPr>
                <a:t>explore alternative objectives (minimize total cost, including construction and environmental costs)</a:t>
              </a:r>
              <a:endParaRPr sz="2000">
                <a:solidFill>
                  <a:srgbClr val="151318"/>
                </a:solidFill>
                <a:latin typeface="Arvo"/>
                <a:ea typeface="Arvo"/>
                <a:cs typeface="Arvo"/>
                <a:sym typeface="Arvo"/>
              </a:endParaRPr>
            </a:p>
          </p:txBody>
        </p:sp>
      </p:grpSp>
      <p:sp>
        <p:nvSpPr>
          <p:cNvPr id="510" name="Google Shape;510;p30"/>
          <p:cNvSpPr txBox="1"/>
          <p:nvPr/>
        </p:nvSpPr>
        <p:spPr>
          <a:xfrm>
            <a:off x="1028703" y="959675"/>
            <a:ext cx="55341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conclusion</a:t>
            </a:r>
            <a:r>
              <a:rPr lang="en-US" sz="7200" b="1">
                <a:solidFill>
                  <a:srgbClr val="537E87"/>
                </a:solidFill>
                <a:latin typeface="Arvo"/>
                <a:ea typeface="Arvo"/>
                <a:cs typeface="Arvo"/>
                <a:sym typeface="Arvo"/>
              </a:rPr>
              <a:t>.</a:t>
            </a:r>
            <a:endParaRPr sz="7200"/>
          </a:p>
        </p:txBody>
      </p:sp>
      <p:sp>
        <p:nvSpPr>
          <p:cNvPr id="511" name="Google Shape;511;p30"/>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512" name="Google Shape;512;p30"/>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513" name="Google Shape;513;p30"/>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514" name="Google Shape;514;p30"/>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515" name="Google Shape;515;p30"/>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516" name="Google Shape;516;p30"/>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517" name="Google Shape;517;p30"/>
          <p:cNvSpPr txBox="1"/>
          <p:nvPr/>
        </p:nvSpPr>
        <p:spPr>
          <a:xfrm>
            <a:off x="14050977" y="420925"/>
            <a:ext cx="13971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conclusion</a:t>
            </a:r>
            <a:endParaRPr sz="1800" b="1"/>
          </a:p>
        </p:txBody>
      </p:sp>
      <p:sp>
        <p:nvSpPr>
          <p:cNvPr id="518" name="Google Shape;518;p30"/>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pic>
        <p:nvPicPr>
          <p:cNvPr id="519" name="Google Shape;519;p30"/>
          <p:cNvPicPr preferRelativeResize="0"/>
          <p:nvPr/>
        </p:nvPicPr>
        <p:blipFill rotWithShape="1">
          <a:blip r:embed="rId4">
            <a:alphaModFix/>
          </a:blip>
          <a:srcRect l="41303" r="15259"/>
          <a:stretch/>
        </p:blipFill>
        <p:spPr>
          <a:xfrm>
            <a:off x="1028700" y="2000025"/>
            <a:ext cx="5400673" cy="8286976"/>
          </a:xfrm>
          <a:prstGeom prst="rect">
            <a:avLst/>
          </a:prstGeom>
          <a:noFill/>
          <a:ln>
            <a:noFill/>
          </a:ln>
        </p:spPr>
      </p:pic>
      <p:sp>
        <p:nvSpPr>
          <p:cNvPr id="520" name="Google Shape;520;p30"/>
          <p:cNvSpPr/>
          <p:nvPr/>
        </p:nvSpPr>
        <p:spPr>
          <a:xfrm>
            <a:off x="14112250" y="698125"/>
            <a:ext cx="12939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extLst>
      <p:ext uri="{BB962C8B-B14F-4D97-AF65-F5344CB8AC3E}">
        <p14:creationId xmlns:p14="http://schemas.microsoft.com/office/powerpoint/2010/main" val="240547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pic>
        <p:nvPicPr>
          <p:cNvPr id="525" name="Google Shape;525;p31"/>
          <p:cNvPicPr preferRelativeResize="0"/>
          <p:nvPr/>
        </p:nvPicPr>
        <p:blipFill rotWithShape="1">
          <a:blip r:embed="rId3">
            <a:alphaModFix/>
          </a:blip>
          <a:srcRect t="16840" b="16833"/>
          <a:stretch/>
        </p:blipFill>
        <p:spPr>
          <a:xfrm>
            <a:off x="1028700" y="1028701"/>
            <a:ext cx="16219786" cy="7159526"/>
          </a:xfrm>
          <a:prstGeom prst="rect">
            <a:avLst/>
          </a:prstGeom>
          <a:noFill/>
          <a:ln>
            <a:noFill/>
          </a:ln>
        </p:spPr>
      </p:pic>
      <p:sp>
        <p:nvSpPr>
          <p:cNvPr id="526" name="Google Shape;526;p31"/>
          <p:cNvSpPr txBox="1"/>
          <p:nvPr/>
        </p:nvSpPr>
        <p:spPr>
          <a:xfrm>
            <a:off x="1028700" y="8320180"/>
            <a:ext cx="16230600" cy="8427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6843" b="1">
                <a:solidFill>
                  <a:srgbClr val="151318"/>
                </a:solidFill>
                <a:latin typeface="Arvo"/>
                <a:ea typeface="Arvo"/>
                <a:cs typeface="Arvo"/>
                <a:sym typeface="Arvo"/>
              </a:rPr>
              <a:t>thank you for listening!</a:t>
            </a:r>
            <a:endParaRPr/>
          </a:p>
        </p:txBody>
      </p:sp>
      <p:sp>
        <p:nvSpPr>
          <p:cNvPr id="527" name="Google Shape;527;p31"/>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528" name="Google Shape;528;p31"/>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529" name="Google Shape;529;p31"/>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530" name="Google Shape;530;p31"/>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531" name="Google Shape;531;p31"/>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532" name="Google Shape;532;p31"/>
          <p:cNvPicPr preferRelativeResize="0"/>
          <p:nvPr/>
        </p:nvPicPr>
        <p:blipFill>
          <a:blip r:embed="rId4">
            <a:alphaModFix/>
          </a:blip>
          <a:stretch>
            <a:fillRect/>
          </a:stretch>
        </p:blipFill>
        <p:spPr>
          <a:xfrm>
            <a:off x="16062000" y="455701"/>
            <a:ext cx="1197299" cy="207654"/>
          </a:xfrm>
          <a:prstGeom prst="rect">
            <a:avLst/>
          </a:prstGeom>
          <a:noFill/>
          <a:ln>
            <a:noFill/>
          </a:ln>
        </p:spPr>
      </p:pic>
      <p:sp>
        <p:nvSpPr>
          <p:cNvPr id="533" name="Google Shape;533;p31"/>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534" name="Google Shape;534;p31"/>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11"/>
          <p:cNvSpPr txBox="1"/>
          <p:nvPr/>
        </p:nvSpPr>
        <p:spPr>
          <a:xfrm>
            <a:off x="1028705" y="1143000"/>
            <a:ext cx="162306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introduction</a:t>
            </a:r>
            <a:r>
              <a:rPr lang="en-US" sz="7200" b="1">
                <a:solidFill>
                  <a:srgbClr val="537E87"/>
                </a:solidFill>
                <a:latin typeface="Arvo"/>
                <a:ea typeface="Arvo"/>
                <a:cs typeface="Arvo"/>
                <a:sym typeface="Arvo"/>
              </a:rPr>
              <a:t>.</a:t>
            </a:r>
            <a:endParaRPr>
              <a:solidFill>
                <a:srgbClr val="537E87"/>
              </a:solidFill>
            </a:endParaRPr>
          </a:p>
        </p:txBody>
      </p:sp>
      <p:sp>
        <p:nvSpPr>
          <p:cNvPr id="161" name="Google Shape;161;p11"/>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162" name="Google Shape;162;p11"/>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163" name="Google Shape;163;p11"/>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164" name="Google Shape;164;p11"/>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165" name="Google Shape;165;p11"/>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166" name="Google Shape;166;p11"/>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pic>
        <p:nvPicPr>
          <p:cNvPr id="167" name="Google Shape;167;p11"/>
          <p:cNvPicPr preferRelativeResize="0"/>
          <p:nvPr/>
        </p:nvPicPr>
        <p:blipFill>
          <a:blip r:embed="rId4">
            <a:alphaModFix/>
          </a:blip>
          <a:stretch>
            <a:fillRect/>
          </a:stretch>
        </p:blipFill>
        <p:spPr>
          <a:xfrm>
            <a:off x="1028700" y="2111325"/>
            <a:ext cx="16351350" cy="7611026"/>
          </a:xfrm>
          <a:prstGeom prst="rect">
            <a:avLst/>
          </a:prstGeom>
          <a:noFill/>
          <a:ln>
            <a:noFill/>
          </a:ln>
        </p:spPr>
      </p:pic>
      <p:sp>
        <p:nvSpPr>
          <p:cNvPr id="168" name="Google Shape;168;p11"/>
          <p:cNvSpPr txBox="1"/>
          <p:nvPr/>
        </p:nvSpPr>
        <p:spPr>
          <a:xfrm>
            <a:off x="3953225" y="420925"/>
            <a:ext cx="17481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introduction</a:t>
            </a:r>
            <a:endParaRPr sz="1800" b="1"/>
          </a:p>
        </p:txBody>
      </p:sp>
      <p:sp>
        <p:nvSpPr>
          <p:cNvPr id="169" name="Google Shape;169;p11"/>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170" name="Google Shape;170;p11"/>
          <p:cNvSpPr/>
          <p:nvPr/>
        </p:nvSpPr>
        <p:spPr>
          <a:xfrm>
            <a:off x="4069075" y="698125"/>
            <a:ext cx="15087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12"/>
          <p:cNvSpPr txBox="1"/>
          <p:nvPr/>
        </p:nvSpPr>
        <p:spPr>
          <a:xfrm>
            <a:off x="6268225" y="2437348"/>
            <a:ext cx="5751600" cy="26685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21670" b="1" i="0" u="none" strike="noStrike" cap="none">
                <a:solidFill>
                  <a:srgbClr val="000000"/>
                </a:solidFill>
                <a:latin typeface="Arvo"/>
                <a:ea typeface="Arvo"/>
                <a:cs typeface="Arvo"/>
                <a:sym typeface="Arvo"/>
              </a:rPr>
              <a:t>“</a:t>
            </a:r>
            <a:endParaRPr/>
          </a:p>
        </p:txBody>
      </p:sp>
      <p:sp>
        <p:nvSpPr>
          <p:cNvPr id="176" name="Google Shape;176;p12"/>
          <p:cNvSpPr txBox="1"/>
          <p:nvPr/>
        </p:nvSpPr>
        <p:spPr>
          <a:xfrm>
            <a:off x="3936646" y="3840291"/>
            <a:ext cx="10414800" cy="26598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7200" b="1">
                <a:solidFill>
                  <a:srgbClr val="151318"/>
                </a:solidFill>
                <a:latin typeface="Arvo"/>
                <a:ea typeface="Arvo"/>
                <a:cs typeface="Arvo"/>
                <a:sym typeface="Arvo"/>
              </a:rPr>
              <a:t>In order to have a clean air in cities, you have to go electric.</a:t>
            </a:r>
            <a:endParaRPr/>
          </a:p>
        </p:txBody>
      </p:sp>
      <p:sp>
        <p:nvSpPr>
          <p:cNvPr id="177" name="Google Shape;177;p12"/>
          <p:cNvSpPr txBox="1"/>
          <p:nvPr/>
        </p:nvSpPr>
        <p:spPr>
          <a:xfrm>
            <a:off x="2741618" y="7242621"/>
            <a:ext cx="12804900" cy="221700"/>
          </a:xfrm>
          <a:prstGeom prst="rect">
            <a:avLst/>
          </a:prstGeom>
          <a:noFill/>
          <a:ln>
            <a:noFill/>
          </a:ln>
        </p:spPr>
        <p:txBody>
          <a:bodyPr spcFirstLastPara="1" wrap="square" lIns="0" tIns="0" rIns="0" bIns="0" anchor="t" anchorCtr="0">
            <a:spAutoFit/>
          </a:bodyPr>
          <a:lstStyle/>
          <a:p>
            <a:pPr marL="0" marR="0" lvl="0" indent="0" algn="ctr" rtl="0">
              <a:lnSpc>
                <a:spcPct val="80000"/>
              </a:lnSpc>
              <a:spcBef>
                <a:spcPts val="0"/>
              </a:spcBef>
              <a:spcAft>
                <a:spcPts val="0"/>
              </a:spcAft>
              <a:buNone/>
            </a:pPr>
            <a:r>
              <a:rPr lang="en-US" sz="1800" b="0" i="0" u="none" strike="noStrike" cap="none">
                <a:solidFill>
                  <a:srgbClr val="151318"/>
                </a:solidFill>
                <a:latin typeface="Arvo"/>
                <a:ea typeface="Arvo"/>
                <a:cs typeface="Arvo"/>
                <a:sym typeface="Arvo"/>
              </a:rPr>
              <a:t>— </a:t>
            </a:r>
            <a:r>
              <a:rPr lang="en-US" sz="1800">
                <a:solidFill>
                  <a:srgbClr val="151318"/>
                </a:solidFill>
                <a:latin typeface="Arvo"/>
                <a:ea typeface="Arvo"/>
                <a:cs typeface="Arvo"/>
                <a:sym typeface="Arvo"/>
              </a:rPr>
              <a:t>Elon Musk (Founder of Tesla)</a:t>
            </a:r>
            <a:endParaRPr/>
          </a:p>
        </p:txBody>
      </p:sp>
      <p:sp>
        <p:nvSpPr>
          <p:cNvPr id="178" name="Google Shape;178;p12"/>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179" name="Google Shape;179;p12"/>
          <p:cNvSpPr txBox="1"/>
          <p:nvPr/>
        </p:nvSpPr>
        <p:spPr>
          <a:xfrm>
            <a:off x="3953225" y="420925"/>
            <a:ext cx="17481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introduction</a:t>
            </a:r>
            <a:endParaRPr sz="1800" b="1"/>
          </a:p>
        </p:txBody>
      </p:sp>
      <p:sp>
        <p:nvSpPr>
          <p:cNvPr id="180" name="Google Shape;180;p12"/>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181" name="Google Shape;181;p12"/>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182" name="Google Shape;182;p12"/>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183" name="Google Shape;183;p12"/>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184" name="Google Shape;184;p12"/>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185" name="Google Shape;185;p12"/>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186" name="Google Shape;186;p12"/>
          <p:cNvSpPr/>
          <p:nvPr/>
        </p:nvSpPr>
        <p:spPr>
          <a:xfrm>
            <a:off x="4069075" y="698125"/>
            <a:ext cx="15087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13"/>
          <p:cNvSpPr txBox="1"/>
          <p:nvPr/>
        </p:nvSpPr>
        <p:spPr>
          <a:xfrm>
            <a:off x="1028705" y="1143000"/>
            <a:ext cx="162306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situation</a:t>
            </a:r>
            <a:endParaRPr/>
          </a:p>
        </p:txBody>
      </p:sp>
      <p:sp>
        <p:nvSpPr>
          <p:cNvPr id="192" name="Google Shape;192;p13"/>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193" name="Google Shape;193;p13"/>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194" name="Google Shape;194;p13"/>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195" name="Google Shape;195;p13"/>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196" name="Google Shape;196;p13"/>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197" name="Google Shape;197;p13"/>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198" name="Google Shape;198;p13"/>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199" name="Google Shape;199;p13"/>
          <p:cNvSpPr txBox="1"/>
          <p:nvPr/>
        </p:nvSpPr>
        <p:spPr>
          <a:xfrm>
            <a:off x="1028700" y="2347275"/>
            <a:ext cx="165456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rgbClr val="333333"/>
                </a:solidFill>
                <a:highlight>
                  <a:srgbClr val="FFFFFF"/>
                </a:highlight>
                <a:latin typeface="Arvo"/>
                <a:ea typeface="Arvo"/>
                <a:cs typeface="Arvo"/>
                <a:sym typeface="Arvo"/>
              </a:rPr>
              <a:t>Transportation</a:t>
            </a:r>
            <a:r>
              <a:rPr lang="en-US" sz="2400">
                <a:solidFill>
                  <a:srgbClr val="333333"/>
                </a:solidFill>
                <a:highlight>
                  <a:srgbClr val="FFFFFF"/>
                </a:highlight>
                <a:latin typeface="Arvo"/>
                <a:ea typeface="Arvo"/>
                <a:cs typeface="Arvo"/>
                <a:sym typeface="Arvo"/>
              </a:rPr>
              <a:t> is the largest source of </a:t>
            </a:r>
            <a:r>
              <a:rPr lang="en-US" sz="2400" b="1">
                <a:solidFill>
                  <a:srgbClr val="333333"/>
                </a:solidFill>
                <a:highlight>
                  <a:srgbClr val="FFFFFF"/>
                </a:highlight>
                <a:latin typeface="Arvo"/>
                <a:ea typeface="Arvo"/>
                <a:cs typeface="Arvo"/>
                <a:sym typeface="Arvo"/>
              </a:rPr>
              <a:t>greenhouse gas emissions</a:t>
            </a:r>
            <a:r>
              <a:rPr lang="en-US" sz="2400">
                <a:solidFill>
                  <a:srgbClr val="333333"/>
                </a:solidFill>
                <a:highlight>
                  <a:srgbClr val="FFFFFF"/>
                </a:highlight>
                <a:latin typeface="Arvo"/>
                <a:ea typeface="Arvo"/>
                <a:cs typeface="Arvo"/>
                <a:sym typeface="Arvo"/>
              </a:rPr>
              <a:t> in King County, accounting for nearly </a:t>
            </a:r>
            <a:r>
              <a:rPr lang="en-US" sz="2400" b="1">
                <a:solidFill>
                  <a:srgbClr val="980000"/>
                </a:solidFill>
                <a:latin typeface="Arvo"/>
                <a:ea typeface="Arvo"/>
                <a:cs typeface="Arvo"/>
                <a:sym typeface="Arvo"/>
              </a:rPr>
              <a:t>50%</a:t>
            </a:r>
            <a:r>
              <a:rPr lang="en-US" sz="2400">
                <a:solidFill>
                  <a:srgbClr val="333333"/>
                </a:solidFill>
                <a:highlight>
                  <a:srgbClr val="FFFFFF"/>
                </a:highlight>
                <a:latin typeface="Arvo"/>
                <a:ea typeface="Arvo"/>
                <a:cs typeface="Arvo"/>
                <a:sym typeface="Arvo"/>
              </a:rPr>
              <a:t> of all GHG emissions that occur within King County’s geography.</a:t>
            </a:r>
            <a:endParaRPr sz="2400">
              <a:solidFill>
                <a:srgbClr val="333333"/>
              </a:solidFill>
              <a:highlight>
                <a:srgbClr val="FFFFFF"/>
              </a:highlight>
              <a:latin typeface="Arvo"/>
              <a:ea typeface="Arvo"/>
              <a:cs typeface="Arvo"/>
              <a:sym typeface="Arvo"/>
            </a:endParaRPr>
          </a:p>
          <a:p>
            <a:pPr marL="0" lvl="0" indent="0" algn="r" rtl="0">
              <a:spcBef>
                <a:spcPts val="0"/>
              </a:spcBef>
              <a:spcAft>
                <a:spcPts val="0"/>
              </a:spcAft>
              <a:buNone/>
            </a:pPr>
            <a:endParaRPr sz="2400">
              <a:solidFill>
                <a:srgbClr val="333333"/>
              </a:solidFill>
              <a:highlight>
                <a:srgbClr val="FFFFFF"/>
              </a:highlight>
              <a:latin typeface="Arvo"/>
              <a:ea typeface="Arvo"/>
              <a:cs typeface="Arvo"/>
              <a:sym typeface="Arvo"/>
            </a:endParaRPr>
          </a:p>
        </p:txBody>
      </p:sp>
      <p:sp>
        <p:nvSpPr>
          <p:cNvPr id="200" name="Google Shape;200;p13"/>
          <p:cNvSpPr txBox="1"/>
          <p:nvPr/>
        </p:nvSpPr>
        <p:spPr>
          <a:xfrm>
            <a:off x="8575450" y="4570025"/>
            <a:ext cx="9424200" cy="4334490"/>
          </a:xfrm>
          <a:prstGeom prst="rect">
            <a:avLst/>
          </a:prstGeom>
          <a:noFill/>
          <a:ln>
            <a:noFill/>
          </a:ln>
        </p:spPr>
        <p:txBody>
          <a:bodyPr spcFirstLastPara="1" wrap="square" lIns="91425" tIns="91425" rIns="91425" bIns="91425" anchor="t" anchorCtr="0">
            <a:spAutoFit/>
          </a:bodyPr>
          <a:lstStyle/>
          <a:p>
            <a:pPr marL="285750" lvl="0" indent="-285750" algn="l" rtl="0">
              <a:lnSpc>
                <a:spcPct val="150000"/>
              </a:lnSpc>
              <a:spcBef>
                <a:spcPts val="0"/>
              </a:spcBef>
              <a:spcAft>
                <a:spcPts val="0"/>
              </a:spcAft>
              <a:buFont typeface="Arial" panose="020B0604020202020204" pitchFamily="34" charset="0"/>
              <a:buChar char="•"/>
            </a:pPr>
            <a:r>
              <a:rPr lang="en-US" sz="1800" b="1" dirty="0">
                <a:solidFill>
                  <a:srgbClr val="980000"/>
                </a:solidFill>
                <a:latin typeface="Arvo"/>
                <a:ea typeface="Arvo"/>
                <a:cs typeface="Arvo"/>
                <a:sym typeface="Arvo"/>
              </a:rPr>
              <a:t>50%</a:t>
            </a:r>
            <a:r>
              <a:rPr lang="en-US" sz="1800" b="1" dirty="0">
                <a:solidFill>
                  <a:schemeClr val="dk1"/>
                </a:solidFill>
                <a:latin typeface="Arvo"/>
                <a:ea typeface="Arvo"/>
                <a:cs typeface="Arvo"/>
                <a:sym typeface="Arvo"/>
              </a:rPr>
              <a:t> </a:t>
            </a:r>
            <a:r>
              <a:rPr lang="en-US" sz="1800" dirty="0">
                <a:solidFill>
                  <a:schemeClr val="dk1"/>
                </a:solidFill>
                <a:latin typeface="Arvo"/>
                <a:ea typeface="Arvo"/>
                <a:cs typeface="Arvo"/>
                <a:sym typeface="Arvo"/>
              </a:rPr>
              <a:t>of </a:t>
            </a:r>
            <a:r>
              <a:rPr lang="en-US" sz="1800" b="1" dirty="0">
                <a:solidFill>
                  <a:schemeClr val="dk1"/>
                </a:solidFill>
                <a:latin typeface="Arvo"/>
                <a:ea typeface="Arvo"/>
                <a:cs typeface="Arvo"/>
                <a:sym typeface="Arvo"/>
              </a:rPr>
              <a:t>light-duty vehicles</a:t>
            </a:r>
            <a:r>
              <a:rPr lang="en-US" sz="1800" dirty="0">
                <a:solidFill>
                  <a:schemeClr val="dk1"/>
                </a:solidFill>
                <a:latin typeface="Arvo"/>
                <a:ea typeface="Arvo"/>
                <a:cs typeface="Arvo"/>
                <a:sym typeface="Arvo"/>
              </a:rPr>
              <a:t> are transitioned to electric by </a:t>
            </a:r>
            <a:r>
              <a:rPr lang="en-US" sz="1800" b="1" dirty="0">
                <a:solidFill>
                  <a:srgbClr val="980000"/>
                </a:solidFill>
                <a:latin typeface="Arvo"/>
                <a:ea typeface="Arvo"/>
                <a:cs typeface="Arvo"/>
                <a:sym typeface="Arvo"/>
              </a:rPr>
              <a:t>2025</a:t>
            </a:r>
            <a:r>
              <a:rPr lang="en-US" sz="1800" dirty="0">
                <a:solidFill>
                  <a:schemeClr val="dk1"/>
                </a:solidFill>
                <a:latin typeface="Arvo"/>
                <a:ea typeface="Arvo"/>
                <a:cs typeface="Arvo"/>
                <a:sym typeface="Arvo"/>
              </a:rPr>
              <a:t> and </a:t>
            </a:r>
            <a:r>
              <a:rPr lang="en-US" sz="1800" b="1" dirty="0">
                <a:solidFill>
                  <a:srgbClr val="980000"/>
                </a:solidFill>
                <a:latin typeface="Arvo"/>
                <a:ea typeface="Arvo"/>
                <a:cs typeface="Arvo"/>
                <a:sym typeface="Arvo"/>
              </a:rPr>
              <a:t>100%</a:t>
            </a:r>
            <a:r>
              <a:rPr lang="en-US" sz="1800" dirty="0">
                <a:solidFill>
                  <a:schemeClr val="dk1"/>
                </a:solidFill>
                <a:latin typeface="Arvo"/>
                <a:ea typeface="Arvo"/>
                <a:cs typeface="Arvo"/>
                <a:sym typeface="Arvo"/>
              </a:rPr>
              <a:t> by </a:t>
            </a:r>
            <a:r>
              <a:rPr lang="en-US" sz="1800" b="1" dirty="0">
                <a:solidFill>
                  <a:srgbClr val="980000"/>
                </a:solidFill>
                <a:latin typeface="Arvo"/>
                <a:ea typeface="Arvo"/>
                <a:cs typeface="Arvo"/>
                <a:sym typeface="Arvo"/>
              </a:rPr>
              <a:t>2030</a:t>
            </a:r>
            <a:r>
              <a:rPr lang="en-US" sz="1800" dirty="0">
                <a:solidFill>
                  <a:schemeClr val="dk1"/>
                </a:solidFill>
                <a:latin typeface="Arvo"/>
                <a:ea typeface="Arvo"/>
                <a:cs typeface="Arvo"/>
                <a:sym typeface="Arvo"/>
              </a:rPr>
              <a:t>.</a:t>
            </a:r>
            <a:endParaRPr sz="1800" dirty="0">
              <a:solidFill>
                <a:schemeClr val="dk1"/>
              </a:solidFill>
              <a:latin typeface="Arvo"/>
              <a:ea typeface="Arvo"/>
              <a:cs typeface="Arvo"/>
              <a:sym typeface="Arvo"/>
            </a:endParaRPr>
          </a:p>
          <a:p>
            <a:pPr marL="285750" lvl="0" indent="-285750" algn="l" rtl="0">
              <a:lnSpc>
                <a:spcPct val="150000"/>
              </a:lnSpc>
              <a:spcBef>
                <a:spcPts val="800"/>
              </a:spcBef>
              <a:spcAft>
                <a:spcPts val="0"/>
              </a:spcAft>
              <a:buFont typeface="Arial" panose="020B0604020202020204" pitchFamily="34" charset="0"/>
              <a:buChar char="•"/>
            </a:pPr>
            <a:r>
              <a:rPr lang="en-US" sz="1800" b="1" dirty="0">
                <a:solidFill>
                  <a:srgbClr val="980000"/>
                </a:solidFill>
                <a:latin typeface="Arvo"/>
                <a:ea typeface="Arvo"/>
                <a:cs typeface="Arvo"/>
                <a:sym typeface="Arvo"/>
              </a:rPr>
              <a:t>50%</a:t>
            </a:r>
            <a:r>
              <a:rPr lang="en-US" sz="1800" dirty="0">
                <a:solidFill>
                  <a:schemeClr val="dk1"/>
                </a:solidFill>
                <a:latin typeface="Arvo"/>
                <a:ea typeface="Arvo"/>
                <a:cs typeface="Arvo"/>
                <a:sym typeface="Arvo"/>
              </a:rPr>
              <a:t> of </a:t>
            </a:r>
            <a:r>
              <a:rPr lang="en-US" sz="1800" b="1" dirty="0">
                <a:solidFill>
                  <a:schemeClr val="dk1"/>
                </a:solidFill>
                <a:latin typeface="Arvo"/>
                <a:ea typeface="Arvo"/>
                <a:cs typeface="Arvo"/>
                <a:sym typeface="Arvo"/>
              </a:rPr>
              <a:t>medium-duty vehicles</a:t>
            </a:r>
            <a:r>
              <a:rPr lang="en-US" sz="1800" dirty="0">
                <a:solidFill>
                  <a:schemeClr val="dk1"/>
                </a:solidFill>
                <a:latin typeface="Arvo"/>
                <a:ea typeface="Arvo"/>
                <a:cs typeface="Arvo"/>
                <a:sym typeface="Arvo"/>
              </a:rPr>
              <a:t> are transitioned to electric by </a:t>
            </a:r>
            <a:r>
              <a:rPr lang="en-US" sz="1800" b="1" dirty="0">
                <a:solidFill>
                  <a:srgbClr val="980000"/>
                </a:solidFill>
                <a:latin typeface="Arvo"/>
                <a:ea typeface="Arvo"/>
                <a:cs typeface="Arvo"/>
                <a:sym typeface="Arvo"/>
              </a:rPr>
              <a:t>2028</a:t>
            </a:r>
            <a:r>
              <a:rPr lang="en-US" sz="1800" dirty="0">
                <a:solidFill>
                  <a:schemeClr val="dk1"/>
                </a:solidFill>
                <a:latin typeface="Arvo"/>
                <a:ea typeface="Arvo"/>
                <a:cs typeface="Arvo"/>
                <a:sym typeface="Arvo"/>
              </a:rPr>
              <a:t> and </a:t>
            </a:r>
            <a:r>
              <a:rPr lang="en-US" sz="1800" b="1" dirty="0">
                <a:solidFill>
                  <a:srgbClr val="980000"/>
                </a:solidFill>
                <a:latin typeface="Arvo"/>
                <a:ea typeface="Arvo"/>
                <a:cs typeface="Arvo"/>
                <a:sym typeface="Arvo"/>
              </a:rPr>
              <a:t>100%</a:t>
            </a:r>
            <a:r>
              <a:rPr lang="en-US" sz="1800" dirty="0">
                <a:solidFill>
                  <a:schemeClr val="dk1"/>
                </a:solidFill>
                <a:latin typeface="Arvo"/>
                <a:ea typeface="Arvo"/>
                <a:cs typeface="Arvo"/>
                <a:sym typeface="Arvo"/>
              </a:rPr>
              <a:t> by </a:t>
            </a:r>
            <a:r>
              <a:rPr lang="en-US" sz="1800" b="1" dirty="0">
                <a:solidFill>
                  <a:srgbClr val="980000"/>
                </a:solidFill>
                <a:latin typeface="Arvo"/>
                <a:ea typeface="Arvo"/>
                <a:cs typeface="Arvo"/>
                <a:sym typeface="Arvo"/>
              </a:rPr>
              <a:t>2033</a:t>
            </a:r>
            <a:r>
              <a:rPr lang="en-US" sz="1800" dirty="0">
                <a:solidFill>
                  <a:schemeClr val="dk1"/>
                </a:solidFill>
                <a:latin typeface="Arvo"/>
                <a:ea typeface="Arvo"/>
                <a:cs typeface="Arvo"/>
                <a:sym typeface="Arvo"/>
              </a:rPr>
              <a:t>.</a:t>
            </a:r>
            <a:endParaRPr sz="1800" dirty="0">
              <a:solidFill>
                <a:schemeClr val="dk1"/>
              </a:solidFill>
              <a:latin typeface="Arvo"/>
              <a:ea typeface="Arvo"/>
              <a:cs typeface="Arvo"/>
              <a:sym typeface="Arvo"/>
            </a:endParaRPr>
          </a:p>
          <a:p>
            <a:pPr marL="285750" lvl="0" indent="-285750" algn="l" rtl="0">
              <a:lnSpc>
                <a:spcPct val="150000"/>
              </a:lnSpc>
              <a:spcBef>
                <a:spcPts val="800"/>
              </a:spcBef>
              <a:spcAft>
                <a:spcPts val="0"/>
              </a:spcAft>
              <a:buFont typeface="Arial" panose="020B0604020202020204" pitchFamily="34" charset="0"/>
              <a:buChar char="•"/>
            </a:pPr>
            <a:r>
              <a:rPr lang="en-US" sz="1800" b="1" dirty="0">
                <a:solidFill>
                  <a:srgbClr val="980000"/>
                </a:solidFill>
                <a:latin typeface="Arvo"/>
                <a:ea typeface="Arvo"/>
                <a:cs typeface="Arvo"/>
                <a:sym typeface="Arvo"/>
              </a:rPr>
              <a:t>50%</a:t>
            </a:r>
            <a:r>
              <a:rPr lang="en-US" sz="1800" dirty="0">
                <a:solidFill>
                  <a:schemeClr val="dk1"/>
                </a:solidFill>
                <a:latin typeface="Arvo"/>
                <a:ea typeface="Arvo"/>
                <a:cs typeface="Arvo"/>
                <a:sym typeface="Arvo"/>
              </a:rPr>
              <a:t> of </a:t>
            </a:r>
            <a:r>
              <a:rPr lang="en-US" sz="1800" b="1" dirty="0">
                <a:solidFill>
                  <a:schemeClr val="dk1"/>
                </a:solidFill>
                <a:latin typeface="Arvo"/>
                <a:ea typeface="Arvo"/>
                <a:cs typeface="Arvo"/>
                <a:sym typeface="Arvo"/>
              </a:rPr>
              <a:t>heavy-duty vehicles</a:t>
            </a:r>
            <a:r>
              <a:rPr lang="en-US" sz="1800" dirty="0">
                <a:solidFill>
                  <a:schemeClr val="dk1"/>
                </a:solidFill>
                <a:latin typeface="Arvo"/>
                <a:ea typeface="Arvo"/>
                <a:cs typeface="Arvo"/>
                <a:sym typeface="Arvo"/>
              </a:rPr>
              <a:t> are transitioned to electric vehicles by </a:t>
            </a:r>
            <a:r>
              <a:rPr lang="en-US" sz="1800" b="1" dirty="0">
                <a:solidFill>
                  <a:srgbClr val="980000"/>
                </a:solidFill>
                <a:latin typeface="Arvo"/>
                <a:ea typeface="Arvo"/>
                <a:cs typeface="Arvo"/>
                <a:sym typeface="Arvo"/>
              </a:rPr>
              <a:t>2038</a:t>
            </a:r>
            <a:r>
              <a:rPr lang="en-US" sz="1800" dirty="0">
                <a:solidFill>
                  <a:schemeClr val="dk1"/>
                </a:solidFill>
                <a:latin typeface="Arvo"/>
                <a:ea typeface="Arvo"/>
                <a:cs typeface="Arvo"/>
                <a:sym typeface="Arvo"/>
              </a:rPr>
              <a:t> and</a:t>
            </a:r>
            <a:r>
              <a:rPr lang="en-US" sz="1800" b="1" dirty="0">
                <a:solidFill>
                  <a:schemeClr val="dk1"/>
                </a:solidFill>
                <a:latin typeface="Arvo"/>
                <a:ea typeface="Arvo"/>
                <a:cs typeface="Arvo"/>
                <a:sym typeface="Arvo"/>
              </a:rPr>
              <a:t> </a:t>
            </a:r>
            <a:r>
              <a:rPr lang="en-US" sz="1800" b="1" dirty="0">
                <a:solidFill>
                  <a:srgbClr val="980000"/>
                </a:solidFill>
                <a:latin typeface="Arvo"/>
                <a:ea typeface="Arvo"/>
                <a:cs typeface="Arvo"/>
                <a:sym typeface="Arvo"/>
              </a:rPr>
              <a:t>100%</a:t>
            </a:r>
            <a:r>
              <a:rPr lang="en-US" sz="1800" dirty="0">
                <a:solidFill>
                  <a:schemeClr val="dk1"/>
                </a:solidFill>
                <a:latin typeface="Arvo"/>
                <a:ea typeface="Arvo"/>
                <a:cs typeface="Arvo"/>
                <a:sym typeface="Arvo"/>
              </a:rPr>
              <a:t> by </a:t>
            </a:r>
            <a:r>
              <a:rPr lang="en-US" sz="1800" b="1" dirty="0">
                <a:solidFill>
                  <a:srgbClr val="980000"/>
                </a:solidFill>
                <a:latin typeface="Arvo"/>
                <a:ea typeface="Arvo"/>
                <a:cs typeface="Arvo"/>
                <a:sym typeface="Arvo"/>
              </a:rPr>
              <a:t>2043</a:t>
            </a:r>
            <a:r>
              <a:rPr lang="en-US" sz="1800" dirty="0">
                <a:solidFill>
                  <a:schemeClr val="dk1"/>
                </a:solidFill>
                <a:latin typeface="Arvo"/>
                <a:ea typeface="Arvo"/>
                <a:cs typeface="Arvo"/>
                <a:sym typeface="Arvo"/>
              </a:rPr>
              <a:t>.</a:t>
            </a:r>
            <a:endParaRPr sz="1800" dirty="0">
              <a:solidFill>
                <a:schemeClr val="dk1"/>
              </a:solidFill>
              <a:latin typeface="Arvo"/>
              <a:ea typeface="Arvo"/>
              <a:cs typeface="Arvo"/>
              <a:sym typeface="Arvo"/>
            </a:endParaRPr>
          </a:p>
          <a:p>
            <a:pPr marL="0" lvl="0" indent="0" algn="l" rtl="0">
              <a:lnSpc>
                <a:spcPct val="150000"/>
              </a:lnSpc>
              <a:spcBef>
                <a:spcPts val="800"/>
              </a:spcBef>
              <a:spcAft>
                <a:spcPts val="0"/>
              </a:spcAft>
              <a:buNone/>
            </a:pPr>
            <a:r>
              <a:rPr lang="en-US" sz="1800" dirty="0">
                <a:solidFill>
                  <a:schemeClr val="dk1"/>
                </a:solidFill>
                <a:latin typeface="Arvo"/>
                <a:ea typeface="Arvo"/>
                <a:cs typeface="Arvo"/>
                <a:sym typeface="Arvo"/>
              </a:rPr>
              <a:t>→ Installation of </a:t>
            </a:r>
            <a:r>
              <a:rPr lang="en-US" sz="1800" b="1" dirty="0">
                <a:solidFill>
                  <a:srgbClr val="980000"/>
                </a:solidFill>
                <a:latin typeface="Arvo"/>
                <a:ea typeface="Arvo"/>
                <a:cs typeface="Arvo"/>
                <a:sym typeface="Arvo"/>
              </a:rPr>
              <a:t>150</a:t>
            </a:r>
            <a:r>
              <a:rPr lang="en-US" sz="1800" dirty="0">
                <a:solidFill>
                  <a:schemeClr val="dk1"/>
                </a:solidFill>
                <a:latin typeface="Arvo"/>
                <a:ea typeface="Arvo"/>
                <a:cs typeface="Arvo"/>
                <a:sym typeface="Arvo"/>
              </a:rPr>
              <a:t> </a:t>
            </a:r>
            <a:r>
              <a:rPr lang="en-US" sz="1800" b="1" dirty="0">
                <a:solidFill>
                  <a:schemeClr val="dk1"/>
                </a:solidFill>
                <a:latin typeface="Arvo"/>
                <a:ea typeface="Arvo"/>
                <a:cs typeface="Arvo"/>
                <a:sym typeface="Arvo"/>
              </a:rPr>
              <a:t>chargers</a:t>
            </a:r>
            <a:r>
              <a:rPr lang="en-US" sz="1800" dirty="0">
                <a:solidFill>
                  <a:schemeClr val="dk1"/>
                </a:solidFill>
                <a:latin typeface="Arvo"/>
                <a:ea typeface="Arvo"/>
                <a:cs typeface="Arvo"/>
                <a:sym typeface="Arvo"/>
              </a:rPr>
              <a:t> by </a:t>
            </a:r>
            <a:r>
              <a:rPr lang="en-US" sz="1800" b="1" dirty="0">
                <a:solidFill>
                  <a:srgbClr val="980000"/>
                </a:solidFill>
                <a:latin typeface="Arvo"/>
                <a:ea typeface="Arvo"/>
                <a:cs typeface="Arvo"/>
                <a:sym typeface="Arvo"/>
              </a:rPr>
              <a:t>2030</a:t>
            </a:r>
            <a:r>
              <a:rPr lang="en-US" sz="1800" dirty="0">
                <a:solidFill>
                  <a:schemeClr val="dk1"/>
                </a:solidFill>
                <a:latin typeface="Arvo"/>
                <a:ea typeface="Arvo"/>
                <a:cs typeface="Arvo"/>
                <a:sym typeface="Arvo"/>
              </a:rPr>
              <a:t> in county facilities.</a:t>
            </a:r>
            <a:endParaRPr sz="1800" dirty="0">
              <a:solidFill>
                <a:schemeClr val="dk1"/>
              </a:solidFill>
              <a:latin typeface="Arvo"/>
              <a:ea typeface="Arvo"/>
              <a:cs typeface="Arvo"/>
              <a:sym typeface="Arvo"/>
            </a:endParaRPr>
          </a:p>
          <a:p>
            <a:pPr marL="0" lvl="0" indent="0" algn="r" rtl="0">
              <a:spcBef>
                <a:spcPts val="800"/>
              </a:spcBef>
              <a:spcAft>
                <a:spcPts val="0"/>
              </a:spcAft>
              <a:buClr>
                <a:schemeClr val="dk1"/>
              </a:buClr>
              <a:buSzPts val="1100"/>
              <a:buFont typeface="Arial"/>
              <a:buNone/>
            </a:pPr>
            <a:r>
              <a:rPr lang="en-US" sz="1800" dirty="0">
                <a:solidFill>
                  <a:schemeClr val="dk1"/>
                </a:solidFill>
                <a:latin typeface="Arvo"/>
                <a:ea typeface="Arvo"/>
                <a:cs typeface="Arvo"/>
                <a:sym typeface="Arvo"/>
              </a:rPr>
              <a:t>According to </a:t>
            </a:r>
            <a:r>
              <a:rPr lang="en-US" sz="1800" i="1" dirty="0">
                <a:solidFill>
                  <a:schemeClr val="dk1"/>
                </a:solidFill>
                <a:latin typeface="Arvo"/>
                <a:ea typeface="Arvo"/>
                <a:cs typeface="Arvo"/>
                <a:sym typeface="Arvo"/>
              </a:rPr>
              <a:t>King County Environmental Sustainability Program - Title 18</a:t>
            </a:r>
            <a:endParaRPr sz="1800" i="1" dirty="0">
              <a:solidFill>
                <a:schemeClr val="dk1"/>
              </a:solidFill>
              <a:latin typeface="Arvo"/>
              <a:ea typeface="Arvo"/>
              <a:cs typeface="Arvo"/>
              <a:sym typeface="Arvo"/>
            </a:endParaRPr>
          </a:p>
          <a:p>
            <a:pPr marL="0" lvl="0" indent="0" algn="r" rtl="0">
              <a:lnSpc>
                <a:spcPct val="150000"/>
              </a:lnSpc>
              <a:spcBef>
                <a:spcPts val="0"/>
              </a:spcBef>
              <a:spcAft>
                <a:spcPts val="0"/>
              </a:spcAft>
              <a:buNone/>
            </a:pPr>
            <a:endParaRPr sz="2400" dirty="0">
              <a:solidFill>
                <a:schemeClr val="dk1"/>
              </a:solidFill>
              <a:latin typeface="Arvo"/>
              <a:ea typeface="Arvo"/>
              <a:cs typeface="Arvo"/>
              <a:sym typeface="Arvo"/>
            </a:endParaRPr>
          </a:p>
        </p:txBody>
      </p:sp>
      <p:pic>
        <p:nvPicPr>
          <p:cNvPr id="201" name="Google Shape;201;p13"/>
          <p:cNvPicPr preferRelativeResize="0"/>
          <p:nvPr/>
        </p:nvPicPr>
        <p:blipFill>
          <a:blip r:embed="rId4">
            <a:alphaModFix/>
          </a:blip>
          <a:stretch>
            <a:fillRect/>
          </a:stretch>
        </p:blipFill>
        <p:spPr>
          <a:xfrm>
            <a:off x="1028700" y="3640275"/>
            <a:ext cx="7434676" cy="4906875"/>
          </a:xfrm>
          <a:prstGeom prst="rect">
            <a:avLst/>
          </a:prstGeom>
          <a:noFill/>
          <a:ln>
            <a:noFill/>
          </a:ln>
        </p:spPr>
      </p:pic>
      <p:sp>
        <p:nvSpPr>
          <p:cNvPr id="202" name="Google Shape;202;p13"/>
          <p:cNvSpPr txBox="1"/>
          <p:nvPr/>
        </p:nvSpPr>
        <p:spPr>
          <a:xfrm>
            <a:off x="3953225" y="420925"/>
            <a:ext cx="17481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introduction</a:t>
            </a:r>
            <a:endParaRPr sz="1800" b="1"/>
          </a:p>
        </p:txBody>
      </p:sp>
      <p:sp>
        <p:nvSpPr>
          <p:cNvPr id="203" name="Google Shape;203;p13"/>
          <p:cNvSpPr/>
          <p:nvPr/>
        </p:nvSpPr>
        <p:spPr>
          <a:xfrm>
            <a:off x="4069075" y="698125"/>
            <a:ext cx="15087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pic>
        <p:nvPicPr>
          <p:cNvPr id="208" name="Google Shape;208;p14"/>
          <p:cNvPicPr preferRelativeResize="0"/>
          <p:nvPr/>
        </p:nvPicPr>
        <p:blipFill>
          <a:blip r:embed="rId3">
            <a:alphaModFix/>
          </a:blip>
          <a:stretch>
            <a:fillRect/>
          </a:stretch>
        </p:blipFill>
        <p:spPr>
          <a:xfrm>
            <a:off x="1028700" y="1672025"/>
            <a:ext cx="16198425" cy="8209150"/>
          </a:xfrm>
          <a:prstGeom prst="rect">
            <a:avLst/>
          </a:prstGeom>
          <a:noFill/>
          <a:ln>
            <a:noFill/>
          </a:ln>
        </p:spPr>
      </p:pic>
      <p:sp>
        <p:nvSpPr>
          <p:cNvPr id="209" name="Google Shape;209;p14"/>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210" name="Google Shape;210;p14"/>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211" name="Google Shape;211;p14"/>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212" name="Google Shape;212;p14"/>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213" name="Google Shape;213;p14"/>
          <p:cNvPicPr preferRelativeResize="0"/>
          <p:nvPr/>
        </p:nvPicPr>
        <p:blipFill>
          <a:blip r:embed="rId4">
            <a:alphaModFix/>
          </a:blip>
          <a:stretch>
            <a:fillRect/>
          </a:stretch>
        </p:blipFill>
        <p:spPr>
          <a:xfrm>
            <a:off x="16062000" y="455701"/>
            <a:ext cx="1197299" cy="207654"/>
          </a:xfrm>
          <a:prstGeom prst="rect">
            <a:avLst/>
          </a:prstGeom>
          <a:noFill/>
          <a:ln>
            <a:noFill/>
          </a:ln>
        </p:spPr>
      </p:pic>
      <p:sp>
        <p:nvSpPr>
          <p:cNvPr id="214" name="Google Shape;214;p14"/>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215" name="Google Shape;215;p14"/>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216" name="Google Shape;216;p14"/>
          <p:cNvSpPr txBox="1"/>
          <p:nvPr/>
        </p:nvSpPr>
        <p:spPr>
          <a:xfrm>
            <a:off x="1028700" y="1025525"/>
            <a:ext cx="5464800" cy="646500"/>
          </a:xfrm>
          <a:prstGeom prst="rect">
            <a:avLst/>
          </a:prstGeom>
          <a:noFill/>
          <a:ln>
            <a:noFill/>
          </a:ln>
        </p:spPr>
        <p:txBody>
          <a:bodyPr spcFirstLastPara="1" wrap="square" lIns="91425" tIns="91425" rIns="91425" bIns="91425" anchor="t" anchorCtr="0">
            <a:spAutoFit/>
          </a:bodyPr>
          <a:lstStyle/>
          <a:p>
            <a:pPr marL="0" lvl="0" indent="0" algn="l" rtl="0">
              <a:lnSpc>
                <a:spcPct val="125490"/>
              </a:lnSpc>
              <a:spcBef>
                <a:spcPts val="0"/>
              </a:spcBef>
              <a:spcAft>
                <a:spcPts val="0"/>
              </a:spcAft>
              <a:buNone/>
            </a:pPr>
            <a:r>
              <a:rPr lang="en-US" sz="3000" b="1" i="1">
                <a:solidFill>
                  <a:schemeClr val="dk1"/>
                </a:solidFill>
                <a:latin typeface="Arvo"/>
                <a:ea typeface="Arvo"/>
                <a:cs typeface="Arvo"/>
                <a:sym typeface="Arvo"/>
              </a:rPr>
              <a:t>Zero Emissions by 2035</a:t>
            </a:r>
            <a:endParaRPr sz="3000" b="1" i="1">
              <a:solidFill>
                <a:schemeClr val="dk1"/>
              </a:solidFill>
              <a:latin typeface="Arvo"/>
              <a:ea typeface="Arvo"/>
              <a:cs typeface="Arvo"/>
              <a:sym typeface="Arvo"/>
            </a:endParaRPr>
          </a:p>
        </p:txBody>
      </p:sp>
      <p:sp>
        <p:nvSpPr>
          <p:cNvPr id="217" name="Google Shape;217;p14"/>
          <p:cNvSpPr txBox="1"/>
          <p:nvPr/>
        </p:nvSpPr>
        <p:spPr>
          <a:xfrm>
            <a:off x="8437425" y="1672025"/>
            <a:ext cx="8789700" cy="2401200"/>
          </a:xfrm>
          <a:prstGeom prst="rect">
            <a:avLst/>
          </a:prstGeom>
          <a:solidFill>
            <a:srgbClr val="E4E9EC">
              <a:alpha val="56820"/>
            </a:srgbClr>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latin typeface="Arvo"/>
                <a:ea typeface="Arvo"/>
                <a:cs typeface="Arvo"/>
                <a:sym typeface="Arvo"/>
              </a:rPr>
              <a:t>A project lead by Metro,  the only large transit agencies in the country working toward a 100% zero-emissions fleet, in King County, Seattle, aims for a fully </a:t>
            </a:r>
            <a:r>
              <a:rPr lang="en-US" sz="2400" u="sng">
                <a:latin typeface="Arvo"/>
                <a:ea typeface="Arvo"/>
                <a:cs typeface="Arvo"/>
                <a:sym typeface="Arvo"/>
              </a:rPr>
              <a:t>zer</a:t>
            </a:r>
            <a:r>
              <a:rPr lang="en-US" sz="2400" i="1" u="sng">
                <a:latin typeface="Arvo"/>
                <a:ea typeface="Arvo"/>
                <a:cs typeface="Arvo"/>
                <a:sym typeface="Arvo"/>
              </a:rPr>
              <a:t>o-emissions fleet by 2035</a:t>
            </a:r>
            <a:r>
              <a:rPr lang="en-US" sz="2400" b="1">
                <a:latin typeface="Arvo"/>
                <a:ea typeface="Arvo"/>
                <a:cs typeface="Arvo"/>
                <a:sym typeface="Arvo"/>
              </a:rPr>
              <a:t>.</a:t>
            </a:r>
            <a:r>
              <a:rPr lang="en-US" sz="2400">
                <a:latin typeface="Arvo"/>
                <a:ea typeface="Arvo"/>
                <a:cs typeface="Arvo"/>
                <a:sym typeface="Arvo"/>
              </a:rPr>
              <a:t> This includes procuring </a:t>
            </a:r>
            <a:r>
              <a:rPr lang="en-US" sz="2400" b="1" i="1">
                <a:latin typeface="Arvo"/>
                <a:ea typeface="Arvo"/>
                <a:cs typeface="Arvo"/>
                <a:sym typeface="Arvo"/>
              </a:rPr>
              <a:t>zero-emissions buses</a:t>
            </a:r>
            <a:r>
              <a:rPr lang="en-US" sz="2400" b="1">
                <a:latin typeface="Arvo"/>
                <a:ea typeface="Arvo"/>
                <a:cs typeface="Arvo"/>
                <a:sym typeface="Arvo"/>
              </a:rPr>
              <a:t>,</a:t>
            </a:r>
            <a:r>
              <a:rPr lang="en-US" sz="2400">
                <a:latin typeface="Arvo"/>
                <a:ea typeface="Arvo"/>
                <a:cs typeface="Arvo"/>
                <a:sym typeface="Arvo"/>
              </a:rPr>
              <a:t> investing in </a:t>
            </a:r>
            <a:r>
              <a:rPr lang="en-US" sz="2400" b="1" i="1">
                <a:latin typeface="Arvo"/>
                <a:ea typeface="Arvo"/>
                <a:cs typeface="Arvo"/>
                <a:sym typeface="Arvo"/>
              </a:rPr>
              <a:t>electric trolleys</a:t>
            </a:r>
            <a:r>
              <a:rPr lang="en-US" sz="2400">
                <a:latin typeface="Arvo"/>
                <a:ea typeface="Arvo"/>
                <a:cs typeface="Arvo"/>
                <a:sym typeface="Arvo"/>
              </a:rPr>
              <a:t>, and enhancing </a:t>
            </a:r>
            <a:r>
              <a:rPr lang="en-US" sz="2400" b="1" i="1">
                <a:latin typeface="Arvo"/>
                <a:ea typeface="Arvo"/>
                <a:cs typeface="Arvo"/>
                <a:sym typeface="Arvo"/>
              </a:rPr>
              <a:t>charging infrastructure</a:t>
            </a:r>
            <a:r>
              <a:rPr lang="en-US" sz="2400">
                <a:latin typeface="Arvo"/>
                <a:ea typeface="Arvo"/>
                <a:cs typeface="Arvo"/>
                <a:sym typeface="Arvo"/>
              </a:rPr>
              <a:t> to cut air and noise pollution.</a:t>
            </a:r>
            <a:endParaRPr sz="2400">
              <a:latin typeface="Arvo"/>
              <a:ea typeface="Arvo"/>
              <a:cs typeface="Arvo"/>
              <a:sym typeface="Arvo"/>
            </a:endParaRPr>
          </a:p>
        </p:txBody>
      </p:sp>
      <p:sp>
        <p:nvSpPr>
          <p:cNvPr id="218" name="Google Shape;218;p14"/>
          <p:cNvSpPr txBox="1"/>
          <p:nvPr/>
        </p:nvSpPr>
        <p:spPr>
          <a:xfrm>
            <a:off x="18244875" y="7252075"/>
            <a:ext cx="914400" cy="1293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7200">
              <a:solidFill>
                <a:srgbClr val="151318"/>
              </a:solidFill>
              <a:latin typeface="Arvo"/>
              <a:ea typeface="Arvo"/>
              <a:cs typeface="Arvo"/>
              <a:sym typeface="Arvo"/>
            </a:endParaRPr>
          </a:p>
        </p:txBody>
      </p:sp>
      <p:sp>
        <p:nvSpPr>
          <p:cNvPr id="219" name="Google Shape;219;p14"/>
          <p:cNvSpPr txBox="1"/>
          <p:nvPr/>
        </p:nvSpPr>
        <p:spPr>
          <a:xfrm>
            <a:off x="3953225" y="420925"/>
            <a:ext cx="17481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introduction</a:t>
            </a:r>
            <a:endParaRPr sz="1800" b="1"/>
          </a:p>
        </p:txBody>
      </p:sp>
      <p:sp>
        <p:nvSpPr>
          <p:cNvPr id="220" name="Google Shape;220;p14"/>
          <p:cNvSpPr/>
          <p:nvPr/>
        </p:nvSpPr>
        <p:spPr>
          <a:xfrm>
            <a:off x="4069075" y="698125"/>
            <a:ext cx="15087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15"/>
          <p:cNvPicPr preferRelativeResize="0"/>
          <p:nvPr/>
        </p:nvPicPr>
        <p:blipFill rotWithShape="1">
          <a:blip r:embed="rId3">
            <a:alphaModFix/>
          </a:blip>
          <a:srcRect l="19938" r="19932"/>
          <a:stretch/>
        </p:blipFill>
        <p:spPr>
          <a:xfrm>
            <a:off x="10101650" y="2242100"/>
            <a:ext cx="7157652" cy="5952018"/>
          </a:xfrm>
          <a:prstGeom prst="rect">
            <a:avLst/>
          </a:prstGeom>
          <a:noFill/>
          <a:ln>
            <a:noFill/>
          </a:ln>
        </p:spPr>
      </p:pic>
      <p:pic>
        <p:nvPicPr>
          <p:cNvPr id="226" name="Google Shape;226;p15"/>
          <p:cNvPicPr preferRelativeResize="0"/>
          <p:nvPr/>
        </p:nvPicPr>
        <p:blipFill rotWithShape="1">
          <a:blip r:embed="rId4">
            <a:alphaModFix/>
          </a:blip>
          <a:srcRect l="19527" r="19527"/>
          <a:stretch/>
        </p:blipFill>
        <p:spPr>
          <a:xfrm>
            <a:off x="1028700" y="2242100"/>
            <a:ext cx="7157698" cy="5951715"/>
          </a:xfrm>
          <a:prstGeom prst="rect">
            <a:avLst/>
          </a:prstGeom>
          <a:noFill/>
          <a:ln>
            <a:noFill/>
          </a:ln>
        </p:spPr>
      </p:pic>
      <p:sp>
        <p:nvSpPr>
          <p:cNvPr id="227" name="Google Shape;227;p15"/>
          <p:cNvSpPr txBox="1"/>
          <p:nvPr/>
        </p:nvSpPr>
        <p:spPr>
          <a:xfrm>
            <a:off x="1028700" y="1143000"/>
            <a:ext cx="71577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motivation</a:t>
            </a:r>
            <a:endParaRPr/>
          </a:p>
        </p:txBody>
      </p:sp>
      <p:sp>
        <p:nvSpPr>
          <p:cNvPr id="228" name="Google Shape;228;p15"/>
          <p:cNvSpPr txBox="1"/>
          <p:nvPr/>
        </p:nvSpPr>
        <p:spPr>
          <a:xfrm>
            <a:off x="10101649" y="1143000"/>
            <a:ext cx="71577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i="0" u="none" strike="noStrike" cap="none">
                <a:solidFill>
                  <a:srgbClr val="151318"/>
                </a:solidFill>
                <a:latin typeface="Arvo"/>
                <a:ea typeface="Arvo"/>
                <a:cs typeface="Arvo"/>
                <a:sym typeface="Arvo"/>
              </a:rPr>
              <a:t>vision</a:t>
            </a:r>
            <a:endParaRPr/>
          </a:p>
        </p:txBody>
      </p:sp>
      <p:sp>
        <p:nvSpPr>
          <p:cNvPr id="229" name="Google Shape;229;p15"/>
          <p:cNvSpPr txBox="1"/>
          <p:nvPr/>
        </p:nvSpPr>
        <p:spPr>
          <a:xfrm>
            <a:off x="1028700" y="8406425"/>
            <a:ext cx="7157700" cy="15516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None/>
            </a:pPr>
            <a:r>
              <a:rPr lang="en-US" sz="1800" b="1">
                <a:solidFill>
                  <a:srgbClr val="151318"/>
                </a:solidFill>
                <a:latin typeface="Arvo"/>
                <a:ea typeface="Arvo"/>
                <a:cs typeface="Arvo"/>
                <a:sym typeface="Arvo"/>
              </a:rPr>
              <a:t>Increasing EV adoption</a:t>
            </a:r>
            <a:r>
              <a:rPr lang="en-US" sz="1800">
                <a:solidFill>
                  <a:srgbClr val="151318"/>
                </a:solidFill>
                <a:latin typeface="Arvo"/>
                <a:ea typeface="Arvo"/>
                <a:cs typeface="Arvo"/>
                <a:sym typeface="Arvo"/>
              </a:rPr>
              <a:t> highlights the importance of strategic charging station placement to optimize infrastructure efficiency and minimize redundancy. Despite progress in public transit initiatives like Metro's Zero Emissions project, there remains </a:t>
            </a:r>
            <a:r>
              <a:rPr lang="en-US" sz="1800" b="1">
                <a:solidFill>
                  <a:srgbClr val="151318"/>
                </a:solidFill>
                <a:latin typeface="Arvo"/>
                <a:ea typeface="Arvo"/>
                <a:cs typeface="Arvo"/>
                <a:sym typeface="Arvo"/>
              </a:rPr>
              <a:t>a critical gap </a:t>
            </a:r>
            <a:r>
              <a:rPr lang="en-US" sz="1800">
                <a:solidFill>
                  <a:srgbClr val="151318"/>
                </a:solidFill>
                <a:latin typeface="Arvo"/>
                <a:ea typeface="Arvo"/>
                <a:cs typeface="Arvo"/>
                <a:sym typeface="Arvo"/>
              </a:rPr>
              <a:t>in infrastructure for private EV vehicles.</a:t>
            </a:r>
            <a:endParaRPr/>
          </a:p>
        </p:txBody>
      </p:sp>
      <p:sp>
        <p:nvSpPr>
          <p:cNvPr id="230" name="Google Shape;230;p15"/>
          <p:cNvSpPr txBox="1"/>
          <p:nvPr/>
        </p:nvSpPr>
        <p:spPr>
          <a:xfrm>
            <a:off x="10101650" y="8446473"/>
            <a:ext cx="7157700" cy="1471500"/>
          </a:xfrm>
          <a:prstGeom prst="rect">
            <a:avLst/>
          </a:prstGeom>
          <a:noFill/>
          <a:ln>
            <a:noFill/>
          </a:ln>
        </p:spPr>
        <p:txBody>
          <a:bodyPr spcFirstLastPara="1" wrap="square" lIns="0" tIns="0" rIns="0" bIns="0" anchor="t" anchorCtr="0">
            <a:noAutofit/>
          </a:bodyPr>
          <a:lstStyle/>
          <a:p>
            <a:pPr marL="0" marR="0" lvl="0" indent="0" algn="just" rtl="0">
              <a:lnSpc>
                <a:spcPct val="100000"/>
              </a:lnSpc>
              <a:spcBef>
                <a:spcPts val="0"/>
              </a:spcBef>
              <a:spcAft>
                <a:spcPts val="0"/>
              </a:spcAft>
              <a:buNone/>
            </a:pPr>
            <a:r>
              <a:rPr lang="en-US" sz="1800">
                <a:solidFill>
                  <a:srgbClr val="151318"/>
                </a:solidFill>
                <a:latin typeface="Arvo"/>
                <a:ea typeface="Arvo"/>
                <a:cs typeface="Arvo"/>
                <a:sym typeface="Arvo"/>
              </a:rPr>
              <a:t>Our project aims to optimize the allocation of electric vehicle charging stations in </a:t>
            </a:r>
            <a:r>
              <a:rPr lang="en-US" sz="1800" b="1">
                <a:solidFill>
                  <a:srgbClr val="151318"/>
                </a:solidFill>
                <a:latin typeface="Arvo"/>
                <a:ea typeface="Arvo"/>
                <a:cs typeface="Arvo"/>
                <a:sym typeface="Arvo"/>
              </a:rPr>
              <a:t>King County, Seattle,</a:t>
            </a:r>
            <a:r>
              <a:rPr lang="en-US" sz="1800">
                <a:solidFill>
                  <a:srgbClr val="151318"/>
                </a:solidFill>
                <a:latin typeface="Arvo"/>
                <a:ea typeface="Arvo"/>
                <a:cs typeface="Arvo"/>
                <a:sym typeface="Arvo"/>
              </a:rPr>
              <a:t> using data from the official Washington state open data portal on registered electric vehicles. Our goal is to strategically design stations to </a:t>
            </a:r>
            <a:r>
              <a:rPr lang="en-US" sz="1800" b="1">
                <a:solidFill>
                  <a:srgbClr val="151318"/>
                </a:solidFill>
                <a:latin typeface="Arvo"/>
                <a:ea typeface="Arvo"/>
                <a:cs typeface="Arvo"/>
                <a:sym typeface="Arvo"/>
              </a:rPr>
              <a:t>maximize coverage across locations</a:t>
            </a:r>
            <a:r>
              <a:rPr lang="en-US" sz="1800">
                <a:solidFill>
                  <a:srgbClr val="151318"/>
                </a:solidFill>
                <a:latin typeface="Arvo"/>
                <a:ea typeface="Arvo"/>
                <a:cs typeface="Arvo"/>
                <a:sym typeface="Arvo"/>
              </a:rPr>
              <a:t> and </a:t>
            </a:r>
            <a:r>
              <a:rPr lang="en-US" sz="1800" b="1">
                <a:solidFill>
                  <a:srgbClr val="151318"/>
                </a:solidFill>
                <a:latin typeface="Arvo"/>
                <a:ea typeface="Arvo"/>
                <a:cs typeface="Arvo"/>
                <a:sym typeface="Arvo"/>
              </a:rPr>
              <a:t>meet demand efficiently</a:t>
            </a:r>
            <a:r>
              <a:rPr lang="en-US" sz="1800">
                <a:solidFill>
                  <a:srgbClr val="151318"/>
                </a:solidFill>
                <a:latin typeface="Arvo"/>
                <a:ea typeface="Arvo"/>
                <a:cs typeface="Arvo"/>
                <a:sym typeface="Arvo"/>
              </a:rPr>
              <a:t>.</a:t>
            </a:r>
            <a:endParaRPr sz="1800">
              <a:solidFill>
                <a:srgbClr val="151318"/>
              </a:solidFill>
              <a:latin typeface="Arvo"/>
              <a:ea typeface="Arvo"/>
              <a:cs typeface="Arvo"/>
              <a:sym typeface="Arvo"/>
            </a:endParaRPr>
          </a:p>
        </p:txBody>
      </p:sp>
      <p:sp>
        <p:nvSpPr>
          <p:cNvPr id="231" name="Google Shape;231;p15"/>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232" name="Google Shape;232;p15"/>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233" name="Google Shape;233;p15"/>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234" name="Google Shape;234;p15"/>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235" name="Google Shape;235;p15"/>
          <p:cNvPicPr preferRelativeResize="0"/>
          <p:nvPr/>
        </p:nvPicPr>
        <p:blipFill>
          <a:blip r:embed="rId5">
            <a:alphaModFix/>
          </a:blip>
          <a:stretch>
            <a:fillRect/>
          </a:stretch>
        </p:blipFill>
        <p:spPr>
          <a:xfrm>
            <a:off x="16062000" y="455701"/>
            <a:ext cx="1197299" cy="207654"/>
          </a:xfrm>
          <a:prstGeom prst="rect">
            <a:avLst/>
          </a:prstGeom>
          <a:noFill/>
          <a:ln>
            <a:noFill/>
          </a:ln>
        </p:spPr>
      </p:pic>
      <p:sp>
        <p:nvSpPr>
          <p:cNvPr id="236" name="Google Shape;236;p15"/>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237" name="Google Shape;237;p15"/>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238" name="Google Shape;238;p15"/>
          <p:cNvSpPr txBox="1"/>
          <p:nvPr/>
        </p:nvSpPr>
        <p:spPr>
          <a:xfrm>
            <a:off x="3953225" y="420925"/>
            <a:ext cx="17481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introduction</a:t>
            </a:r>
            <a:endParaRPr sz="1800" b="1"/>
          </a:p>
        </p:txBody>
      </p:sp>
      <p:sp>
        <p:nvSpPr>
          <p:cNvPr id="239" name="Google Shape;239;p15"/>
          <p:cNvSpPr/>
          <p:nvPr/>
        </p:nvSpPr>
        <p:spPr>
          <a:xfrm>
            <a:off x="4069075" y="698125"/>
            <a:ext cx="15087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16"/>
          <p:cNvSpPr txBox="1"/>
          <p:nvPr/>
        </p:nvSpPr>
        <p:spPr>
          <a:xfrm>
            <a:off x="1028700" y="1143000"/>
            <a:ext cx="7157700" cy="8865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7200" b="1">
                <a:solidFill>
                  <a:srgbClr val="151318"/>
                </a:solidFill>
                <a:latin typeface="Arvo"/>
                <a:ea typeface="Arvo"/>
                <a:cs typeface="Arvo"/>
                <a:sym typeface="Arvo"/>
              </a:rPr>
              <a:t>dataset</a:t>
            </a:r>
            <a:endParaRPr/>
          </a:p>
        </p:txBody>
      </p:sp>
      <p:sp>
        <p:nvSpPr>
          <p:cNvPr id="245" name="Google Shape;245;p16"/>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246" name="Google Shape;246;p16"/>
          <p:cNvSpPr txBox="1"/>
          <p:nvPr/>
        </p:nvSpPr>
        <p:spPr>
          <a:xfrm>
            <a:off x="5869872" y="436525"/>
            <a:ext cx="19428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data exploration</a:t>
            </a:r>
            <a:endParaRPr/>
          </a:p>
        </p:txBody>
      </p:sp>
      <p:sp>
        <p:nvSpPr>
          <p:cNvPr id="247" name="Google Shape;247;p16"/>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248" name="Google Shape;248;p16"/>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249" name="Google Shape;249;p16"/>
          <p:cNvPicPr preferRelativeResize="0"/>
          <p:nvPr/>
        </p:nvPicPr>
        <p:blipFill>
          <a:blip r:embed="rId3">
            <a:alphaModFix/>
          </a:blip>
          <a:stretch>
            <a:fillRect/>
          </a:stretch>
        </p:blipFill>
        <p:spPr>
          <a:xfrm>
            <a:off x="16062000" y="455701"/>
            <a:ext cx="1197299" cy="207654"/>
          </a:xfrm>
          <a:prstGeom prst="rect">
            <a:avLst/>
          </a:prstGeom>
          <a:noFill/>
          <a:ln>
            <a:noFill/>
          </a:ln>
        </p:spPr>
      </p:pic>
      <p:sp>
        <p:nvSpPr>
          <p:cNvPr id="250" name="Google Shape;250;p16"/>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251" name="Google Shape;251;p16"/>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sp>
        <p:nvSpPr>
          <p:cNvPr id="252" name="Google Shape;252;p16"/>
          <p:cNvSpPr txBox="1"/>
          <p:nvPr/>
        </p:nvSpPr>
        <p:spPr>
          <a:xfrm>
            <a:off x="3953225" y="420925"/>
            <a:ext cx="17481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introduction</a:t>
            </a:r>
            <a:endParaRPr sz="1800" b="1"/>
          </a:p>
        </p:txBody>
      </p:sp>
      <p:sp>
        <p:nvSpPr>
          <p:cNvPr id="253" name="Google Shape;253;p16"/>
          <p:cNvSpPr txBox="1"/>
          <p:nvPr/>
        </p:nvSpPr>
        <p:spPr>
          <a:xfrm>
            <a:off x="1028700" y="3045825"/>
            <a:ext cx="5047500" cy="2678100"/>
          </a:xfrm>
          <a:prstGeom prst="rect">
            <a:avLst/>
          </a:prstGeom>
          <a:noFill/>
          <a:ln>
            <a:noFill/>
          </a:ln>
        </p:spPr>
        <p:txBody>
          <a:bodyPr spcFirstLastPara="1" wrap="square" lIns="91425" tIns="91425" rIns="91425" bIns="91425" anchor="t" anchorCtr="0">
            <a:spAutoFit/>
          </a:bodyPr>
          <a:lstStyle/>
          <a:p>
            <a:pPr marL="0" lvl="0" indent="0" algn="just" rtl="0">
              <a:spcBef>
                <a:spcPts val="0"/>
              </a:spcBef>
              <a:spcAft>
                <a:spcPts val="0"/>
              </a:spcAft>
              <a:buNone/>
            </a:pPr>
            <a:r>
              <a:rPr lang="en-US" sz="1800" dirty="0">
                <a:solidFill>
                  <a:srgbClr val="151318"/>
                </a:solidFill>
                <a:latin typeface="Arvo"/>
                <a:ea typeface="Arvo"/>
                <a:cs typeface="Arvo"/>
                <a:sym typeface="Arvo"/>
              </a:rPr>
              <a:t>Source:  Washington State Department of Licensing (DOL) via </a:t>
            </a:r>
            <a:r>
              <a:rPr lang="en-US" sz="1800" u="sng" dirty="0">
                <a:solidFill>
                  <a:schemeClr val="hlink"/>
                </a:solidFill>
                <a:latin typeface="Arvo"/>
                <a:ea typeface="Arvo"/>
                <a:cs typeface="Arvo"/>
                <a:sym typeface="Arvo"/>
                <a:hlinkClick r:id="rId4"/>
              </a:rPr>
              <a:t>data.gov</a:t>
            </a:r>
            <a:endParaRPr sz="1800" dirty="0">
              <a:solidFill>
                <a:srgbClr val="151318"/>
              </a:solidFill>
              <a:latin typeface="Arvo"/>
              <a:ea typeface="Arvo"/>
              <a:cs typeface="Arvo"/>
              <a:sym typeface="Arvo"/>
            </a:endParaRPr>
          </a:p>
          <a:p>
            <a:pPr marL="0" lvl="0" indent="0" algn="just" rtl="0">
              <a:spcBef>
                <a:spcPts val="0"/>
              </a:spcBef>
              <a:spcAft>
                <a:spcPts val="0"/>
              </a:spcAft>
              <a:buNone/>
            </a:pPr>
            <a:endParaRPr sz="1800" dirty="0">
              <a:solidFill>
                <a:srgbClr val="151318"/>
              </a:solidFill>
              <a:latin typeface="Arvo"/>
              <a:ea typeface="Arvo"/>
              <a:cs typeface="Arvo"/>
              <a:sym typeface="Arvo"/>
            </a:endParaRPr>
          </a:p>
          <a:p>
            <a:pPr marL="0" lvl="0" indent="0" algn="just" rtl="0">
              <a:spcBef>
                <a:spcPts val="0"/>
              </a:spcBef>
              <a:spcAft>
                <a:spcPts val="0"/>
              </a:spcAft>
              <a:buClr>
                <a:schemeClr val="dk1"/>
              </a:buClr>
              <a:buSzPts val="1100"/>
              <a:buFont typeface="Arial"/>
              <a:buNone/>
            </a:pPr>
            <a:r>
              <a:rPr lang="en-US" sz="1800" dirty="0">
                <a:solidFill>
                  <a:srgbClr val="151318"/>
                </a:solidFill>
                <a:latin typeface="Arvo"/>
                <a:ea typeface="Arvo"/>
                <a:cs typeface="Arvo"/>
                <a:sym typeface="Arvo"/>
              </a:rPr>
              <a:t>This dataset provides valuable insights into vehicle distribution and usage patterns, crucial for optimizing charging station locations.</a:t>
            </a:r>
            <a:endParaRPr sz="1800" dirty="0">
              <a:solidFill>
                <a:srgbClr val="151318"/>
              </a:solidFill>
              <a:latin typeface="Arvo"/>
              <a:ea typeface="Arvo"/>
              <a:cs typeface="Arvo"/>
              <a:sym typeface="Arvo"/>
            </a:endParaRPr>
          </a:p>
          <a:p>
            <a:pPr marL="0" lvl="0" indent="0" algn="just" rtl="0">
              <a:spcBef>
                <a:spcPts val="0"/>
              </a:spcBef>
              <a:spcAft>
                <a:spcPts val="0"/>
              </a:spcAft>
              <a:buNone/>
            </a:pPr>
            <a:r>
              <a:rPr lang="en-US" sz="1800" dirty="0">
                <a:solidFill>
                  <a:srgbClr val="151318"/>
                </a:solidFill>
                <a:latin typeface="Arvo"/>
                <a:ea typeface="Arvo"/>
                <a:cs typeface="Arvo"/>
                <a:sym typeface="Arvo"/>
              </a:rPr>
              <a:t>The data contains </a:t>
            </a:r>
            <a:r>
              <a:rPr lang="en-US" sz="1800" b="1" dirty="0">
                <a:solidFill>
                  <a:srgbClr val="151318"/>
                </a:solidFill>
                <a:latin typeface="Arvo"/>
                <a:ea typeface="Arvo"/>
                <a:cs typeface="Arvo"/>
                <a:sym typeface="Arvo"/>
              </a:rPr>
              <a:t>17 columns</a:t>
            </a:r>
            <a:r>
              <a:rPr lang="en-US" sz="1800" dirty="0">
                <a:solidFill>
                  <a:srgbClr val="151318"/>
                </a:solidFill>
                <a:latin typeface="Arvo"/>
                <a:ea typeface="Arvo"/>
                <a:cs typeface="Arvo"/>
                <a:sym typeface="Arvo"/>
              </a:rPr>
              <a:t> and </a:t>
            </a:r>
            <a:r>
              <a:rPr lang="en-US" sz="1800" b="1" dirty="0">
                <a:solidFill>
                  <a:srgbClr val="151318"/>
                </a:solidFill>
                <a:latin typeface="Arvo"/>
                <a:ea typeface="Arvo"/>
                <a:cs typeface="Arvo"/>
                <a:sym typeface="Arvo"/>
              </a:rPr>
              <a:t>177,867 rows</a:t>
            </a:r>
            <a:r>
              <a:rPr lang="en-US" sz="1800" dirty="0">
                <a:solidFill>
                  <a:srgbClr val="151318"/>
                </a:solidFill>
                <a:latin typeface="Arvo"/>
                <a:ea typeface="Arvo"/>
                <a:cs typeface="Arvo"/>
                <a:sym typeface="Arvo"/>
              </a:rPr>
              <a:t>.</a:t>
            </a:r>
            <a:endParaRPr sz="1800" dirty="0">
              <a:solidFill>
                <a:srgbClr val="151318"/>
              </a:solidFill>
              <a:latin typeface="Arvo"/>
              <a:ea typeface="Arvo"/>
              <a:cs typeface="Arvo"/>
              <a:sym typeface="Arvo"/>
            </a:endParaRPr>
          </a:p>
        </p:txBody>
      </p:sp>
      <p:sp>
        <p:nvSpPr>
          <p:cNvPr id="254" name="Google Shape;254;p16"/>
          <p:cNvSpPr txBox="1"/>
          <p:nvPr/>
        </p:nvSpPr>
        <p:spPr>
          <a:xfrm>
            <a:off x="1028700" y="2474375"/>
            <a:ext cx="50475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b="1">
                <a:solidFill>
                  <a:schemeClr val="dk1"/>
                </a:solidFill>
                <a:latin typeface="Arvo"/>
                <a:ea typeface="Arvo"/>
                <a:cs typeface="Arvo"/>
                <a:sym typeface="Arvo"/>
              </a:rPr>
              <a:t>Electric Vehicle Population Data</a:t>
            </a:r>
            <a:endParaRPr sz="2000" b="1">
              <a:solidFill>
                <a:schemeClr val="dk1"/>
              </a:solidFill>
              <a:latin typeface="Arvo"/>
              <a:ea typeface="Arvo"/>
              <a:cs typeface="Arvo"/>
              <a:sym typeface="Arvo"/>
            </a:endParaRPr>
          </a:p>
        </p:txBody>
      </p:sp>
      <p:pic>
        <p:nvPicPr>
          <p:cNvPr id="255" name="Google Shape;255;p16"/>
          <p:cNvPicPr preferRelativeResize="0"/>
          <p:nvPr/>
        </p:nvPicPr>
        <p:blipFill>
          <a:blip r:embed="rId5">
            <a:alphaModFix/>
          </a:blip>
          <a:stretch>
            <a:fillRect/>
          </a:stretch>
        </p:blipFill>
        <p:spPr>
          <a:xfrm>
            <a:off x="6283475" y="5813725"/>
            <a:ext cx="10975824" cy="2973390"/>
          </a:xfrm>
          <a:prstGeom prst="rect">
            <a:avLst/>
          </a:prstGeom>
          <a:noFill/>
          <a:ln>
            <a:noFill/>
          </a:ln>
        </p:spPr>
      </p:pic>
      <p:pic>
        <p:nvPicPr>
          <p:cNvPr id="256" name="Google Shape;256;p16"/>
          <p:cNvPicPr preferRelativeResize="0"/>
          <p:nvPr/>
        </p:nvPicPr>
        <p:blipFill rotWithShape="1">
          <a:blip r:embed="rId6">
            <a:alphaModFix/>
          </a:blip>
          <a:srcRect l="1506"/>
          <a:stretch/>
        </p:blipFill>
        <p:spPr>
          <a:xfrm>
            <a:off x="6283475" y="1143000"/>
            <a:ext cx="10975826" cy="3885301"/>
          </a:xfrm>
          <a:prstGeom prst="rect">
            <a:avLst/>
          </a:prstGeom>
          <a:noFill/>
          <a:ln>
            <a:noFill/>
          </a:ln>
        </p:spPr>
      </p:pic>
      <p:sp>
        <p:nvSpPr>
          <p:cNvPr id="257" name="Google Shape;257;p16"/>
          <p:cNvSpPr/>
          <p:nvPr/>
        </p:nvSpPr>
        <p:spPr>
          <a:xfrm>
            <a:off x="4069075" y="698125"/>
            <a:ext cx="15087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pic>
        <p:nvPicPr>
          <p:cNvPr id="262" name="Google Shape;262;p17"/>
          <p:cNvPicPr preferRelativeResize="0"/>
          <p:nvPr/>
        </p:nvPicPr>
        <p:blipFill rotWithShape="1">
          <a:blip r:embed="rId3">
            <a:alphaModFix/>
          </a:blip>
          <a:srcRect t="1437" b="1437"/>
          <a:stretch/>
        </p:blipFill>
        <p:spPr>
          <a:xfrm>
            <a:off x="1028700" y="865425"/>
            <a:ext cx="7407726" cy="8099500"/>
          </a:xfrm>
          <a:prstGeom prst="rect">
            <a:avLst/>
          </a:prstGeom>
          <a:noFill/>
          <a:ln>
            <a:noFill/>
          </a:ln>
        </p:spPr>
      </p:pic>
      <p:sp>
        <p:nvSpPr>
          <p:cNvPr id="263" name="Google Shape;263;p17"/>
          <p:cNvSpPr txBox="1"/>
          <p:nvPr/>
        </p:nvSpPr>
        <p:spPr>
          <a:xfrm>
            <a:off x="1028700" y="9055650"/>
            <a:ext cx="8605500" cy="8004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6500" b="1">
                <a:solidFill>
                  <a:srgbClr val="151318"/>
                </a:solidFill>
                <a:latin typeface="Arvo"/>
                <a:ea typeface="Arvo"/>
                <a:cs typeface="Arvo"/>
                <a:sym typeface="Arvo"/>
              </a:rPr>
              <a:t>data exploration</a:t>
            </a:r>
            <a:r>
              <a:rPr lang="en-US" sz="6500" b="1">
                <a:solidFill>
                  <a:srgbClr val="537E87"/>
                </a:solidFill>
                <a:latin typeface="Arvo"/>
                <a:ea typeface="Arvo"/>
                <a:cs typeface="Arvo"/>
                <a:sym typeface="Arvo"/>
              </a:rPr>
              <a:t>.</a:t>
            </a:r>
            <a:endParaRPr sz="6500"/>
          </a:p>
        </p:txBody>
      </p:sp>
      <p:grpSp>
        <p:nvGrpSpPr>
          <p:cNvPr id="264" name="Google Shape;264;p17"/>
          <p:cNvGrpSpPr/>
          <p:nvPr/>
        </p:nvGrpSpPr>
        <p:grpSpPr>
          <a:xfrm>
            <a:off x="9144000" y="3176146"/>
            <a:ext cx="8115300" cy="1366187"/>
            <a:chOff x="0" y="47625"/>
            <a:chExt cx="10820400" cy="1821582"/>
          </a:xfrm>
        </p:grpSpPr>
        <p:sp>
          <p:nvSpPr>
            <p:cNvPr id="265" name="Google Shape;265;p17"/>
            <p:cNvSpPr txBox="1"/>
            <p:nvPr/>
          </p:nvSpPr>
          <p:spPr>
            <a:xfrm>
              <a:off x="0" y="47625"/>
              <a:ext cx="10820400" cy="459600"/>
            </a:xfrm>
            <a:prstGeom prst="rect">
              <a:avLst/>
            </a:prstGeom>
            <a:noFill/>
            <a:ln>
              <a:noFill/>
            </a:ln>
          </p:spPr>
          <p:txBody>
            <a:bodyPr spcFirstLastPara="1" wrap="square" lIns="0" tIns="0" rIns="0" bIns="0" anchor="t" anchorCtr="0">
              <a:spAutoFit/>
            </a:bodyPr>
            <a:lstStyle/>
            <a:p>
              <a:pPr marL="0" marR="0" lvl="0" indent="0" algn="l" rtl="0">
                <a:lnSpc>
                  <a:spcPct val="80000"/>
                </a:lnSpc>
                <a:spcBef>
                  <a:spcPts val="0"/>
                </a:spcBef>
                <a:spcAft>
                  <a:spcPts val="0"/>
                </a:spcAft>
                <a:buNone/>
              </a:pPr>
              <a:r>
                <a:rPr lang="en-US" sz="2799" b="1" i="0" u="none" strike="noStrike" cap="none" dirty="0">
                  <a:solidFill>
                    <a:srgbClr val="151318"/>
                  </a:solidFill>
                  <a:latin typeface="Arvo"/>
                  <a:ea typeface="Arvo"/>
                  <a:cs typeface="Arvo"/>
                  <a:sym typeface="Arvo"/>
                </a:rPr>
                <a:t>what we do?</a:t>
              </a:r>
              <a:endParaRPr dirty="0"/>
            </a:p>
          </p:txBody>
        </p:sp>
        <p:sp>
          <p:nvSpPr>
            <p:cNvPr id="266" name="Google Shape;266;p17"/>
            <p:cNvSpPr txBox="1"/>
            <p:nvPr/>
          </p:nvSpPr>
          <p:spPr>
            <a:xfrm>
              <a:off x="0" y="687207"/>
              <a:ext cx="10820400" cy="1182000"/>
            </a:xfrm>
            <a:prstGeom prst="rect">
              <a:avLst/>
            </a:prstGeom>
            <a:noFill/>
            <a:ln>
              <a:noFill/>
            </a:ln>
          </p:spPr>
          <p:txBody>
            <a:bodyPr spcFirstLastPara="1" wrap="square" lIns="0" tIns="0" rIns="0" bIns="0" anchor="t" anchorCtr="0">
              <a:spAutoFit/>
            </a:bodyPr>
            <a:lstStyle/>
            <a:p>
              <a:pPr marL="0" marR="0" lvl="0" indent="0" algn="just" rtl="0">
                <a:lnSpc>
                  <a:spcPct val="80000"/>
                </a:lnSpc>
                <a:spcBef>
                  <a:spcPts val="0"/>
                </a:spcBef>
                <a:spcAft>
                  <a:spcPts val="0"/>
                </a:spcAft>
                <a:buNone/>
              </a:pPr>
              <a:r>
                <a:rPr lang="en-US" sz="1800" dirty="0">
                  <a:solidFill>
                    <a:srgbClr val="151318"/>
                  </a:solidFill>
                  <a:latin typeface="Arvo"/>
                  <a:ea typeface="Arvo"/>
                  <a:cs typeface="Arvo"/>
                  <a:sym typeface="Arvo"/>
                </a:rPr>
                <a:t>We use </a:t>
              </a:r>
              <a:r>
                <a:rPr lang="en-US" sz="1800" b="1" dirty="0">
                  <a:solidFill>
                    <a:srgbClr val="151318"/>
                  </a:solidFill>
                  <a:latin typeface="Arvo"/>
                  <a:ea typeface="Arvo"/>
                  <a:cs typeface="Arvo"/>
                  <a:sym typeface="Arvo"/>
                </a:rPr>
                <a:t>Postal Code </a:t>
              </a:r>
              <a:r>
                <a:rPr lang="en-US" sz="1800" dirty="0">
                  <a:solidFill>
                    <a:srgbClr val="151318"/>
                  </a:solidFill>
                  <a:latin typeface="Arvo"/>
                  <a:ea typeface="Arvo"/>
                  <a:cs typeface="Arvo"/>
                  <a:sym typeface="Arvo"/>
                </a:rPr>
                <a:t>to identify where the EVs are registered in Seattle.</a:t>
              </a:r>
              <a:endParaRPr sz="1800" dirty="0">
                <a:solidFill>
                  <a:srgbClr val="151318"/>
                </a:solidFill>
                <a:latin typeface="Arvo"/>
                <a:ea typeface="Arvo"/>
                <a:cs typeface="Arvo"/>
                <a:sym typeface="Arvo"/>
              </a:endParaRPr>
            </a:p>
            <a:p>
              <a:pPr marL="0" marR="0" lvl="0" indent="0" algn="just" rtl="0">
                <a:lnSpc>
                  <a:spcPct val="80000"/>
                </a:lnSpc>
                <a:spcBef>
                  <a:spcPts val="0"/>
                </a:spcBef>
                <a:spcAft>
                  <a:spcPts val="0"/>
                </a:spcAft>
                <a:buNone/>
              </a:pPr>
              <a:br>
                <a:rPr lang="en-US" sz="1800" dirty="0">
                  <a:solidFill>
                    <a:srgbClr val="151318"/>
                  </a:solidFill>
                  <a:latin typeface="Arvo"/>
                  <a:ea typeface="Arvo"/>
                  <a:cs typeface="Arvo"/>
                  <a:sym typeface="Arvo"/>
                </a:rPr>
              </a:br>
              <a:r>
                <a:rPr lang="en-US" sz="1800" dirty="0">
                  <a:solidFill>
                    <a:srgbClr val="151318"/>
                  </a:solidFill>
                  <a:latin typeface="Arvo"/>
                  <a:ea typeface="Arvo"/>
                  <a:cs typeface="Arvo"/>
                  <a:sym typeface="Arvo"/>
                </a:rPr>
                <a:t>Then we convert the location using latitude and longitude into grid location for further development and analysis.</a:t>
              </a:r>
              <a:endParaRPr sz="1800" dirty="0">
                <a:solidFill>
                  <a:srgbClr val="151318"/>
                </a:solidFill>
                <a:latin typeface="Arvo"/>
                <a:ea typeface="Arvo"/>
                <a:cs typeface="Arvo"/>
                <a:sym typeface="Arvo"/>
              </a:endParaRPr>
            </a:p>
          </p:txBody>
        </p:sp>
      </p:grpSp>
      <p:sp>
        <p:nvSpPr>
          <p:cNvPr id="267" name="Google Shape;267;p17"/>
          <p:cNvSpPr txBox="1"/>
          <p:nvPr/>
        </p:nvSpPr>
        <p:spPr>
          <a:xfrm>
            <a:off x="1028700" y="436525"/>
            <a:ext cx="2350800" cy="246000"/>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None/>
            </a:pPr>
            <a:r>
              <a:rPr lang="en-US" sz="1599" b="1">
                <a:solidFill>
                  <a:srgbClr val="537E87"/>
                </a:solidFill>
                <a:latin typeface="Arvo"/>
                <a:ea typeface="Arvo"/>
                <a:cs typeface="Arvo"/>
                <a:sym typeface="Arvo"/>
              </a:rPr>
              <a:t>DA 353 - Dr.Bonifonte</a:t>
            </a:r>
            <a:endParaRPr/>
          </a:p>
        </p:txBody>
      </p:sp>
      <p:sp>
        <p:nvSpPr>
          <p:cNvPr id="268" name="Google Shape;268;p17"/>
          <p:cNvSpPr txBox="1"/>
          <p:nvPr/>
        </p:nvSpPr>
        <p:spPr>
          <a:xfrm>
            <a:off x="4193225" y="436525"/>
            <a:ext cx="15081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introduction</a:t>
            </a:r>
            <a:endParaRPr/>
          </a:p>
        </p:txBody>
      </p:sp>
      <p:sp>
        <p:nvSpPr>
          <p:cNvPr id="269" name="Google Shape;269;p17"/>
          <p:cNvSpPr txBox="1"/>
          <p:nvPr/>
        </p:nvSpPr>
        <p:spPr>
          <a:xfrm>
            <a:off x="5791125" y="420925"/>
            <a:ext cx="2100300" cy="2772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800" b="1">
                <a:solidFill>
                  <a:srgbClr val="151318"/>
                </a:solidFill>
                <a:latin typeface="Arvo"/>
                <a:ea typeface="Arvo"/>
                <a:cs typeface="Arvo"/>
                <a:sym typeface="Arvo"/>
              </a:rPr>
              <a:t>data exploration</a:t>
            </a:r>
            <a:endParaRPr sz="1800" b="1"/>
          </a:p>
        </p:txBody>
      </p:sp>
      <p:sp>
        <p:nvSpPr>
          <p:cNvPr id="270" name="Google Shape;270;p17"/>
          <p:cNvSpPr txBox="1"/>
          <p:nvPr/>
        </p:nvSpPr>
        <p:spPr>
          <a:xfrm>
            <a:off x="7981226" y="436525"/>
            <a:ext cx="22665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model formulation</a:t>
            </a:r>
            <a:endParaRPr/>
          </a:p>
        </p:txBody>
      </p:sp>
      <p:sp>
        <p:nvSpPr>
          <p:cNvPr id="271" name="Google Shape;271;p17"/>
          <p:cNvSpPr txBox="1"/>
          <p:nvPr/>
        </p:nvSpPr>
        <p:spPr>
          <a:xfrm>
            <a:off x="104162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result</a:t>
            </a:r>
            <a:endParaRPr/>
          </a:p>
        </p:txBody>
      </p:sp>
      <p:pic>
        <p:nvPicPr>
          <p:cNvPr id="272" name="Google Shape;272;p17"/>
          <p:cNvPicPr preferRelativeResize="0"/>
          <p:nvPr/>
        </p:nvPicPr>
        <p:blipFill>
          <a:blip r:embed="rId4">
            <a:alphaModFix/>
          </a:blip>
          <a:stretch>
            <a:fillRect/>
          </a:stretch>
        </p:blipFill>
        <p:spPr>
          <a:xfrm>
            <a:off x="16062000" y="455701"/>
            <a:ext cx="1197299" cy="207654"/>
          </a:xfrm>
          <a:prstGeom prst="rect">
            <a:avLst/>
          </a:prstGeom>
          <a:noFill/>
          <a:ln>
            <a:noFill/>
          </a:ln>
        </p:spPr>
      </p:pic>
      <p:sp>
        <p:nvSpPr>
          <p:cNvPr id="273" name="Google Shape;273;p17"/>
          <p:cNvSpPr txBox="1"/>
          <p:nvPr/>
        </p:nvSpPr>
        <p:spPr>
          <a:xfrm>
            <a:off x="14050964" y="436527"/>
            <a:ext cx="1197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conclusion</a:t>
            </a:r>
            <a:endParaRPr/>
          </a:p>
        </p:txBody>
      </p:sp>
      <p:sp>
        <p:nvSpPr>
          <p:cNvPr id="274" name="Google Shape;274;p17"/>
          <p:cNvSpPr txBox="1"/>
          <p:nvPr/>
        </p:nvSpPr>
        <p:spPr>
          <a:xfrm>
            <a:off x="11782133" y="436525"/>
            <a:ext cx="2100300" cy="246000"/>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None/>
            </a:pPr>
            <a:r>
              <a:rPr lang="en-US" sz="1599">
                <a:solidFill>
                  <a:srgbClr val="151318"/>
                </a:solidFill>
                <a:latin typeface="Arvo"/>
                <a:ea typeface="Arvo"/>
                <a:cs typeface="Arvo"/>
                <a:sym typeface="Arvo"/>
              </a:rPr>
              <a:t>sensitivity analysis</a:t>
            </a:r>
            <a:endParaRPr/>
          </a:p>
        </p:txBody>
      </p:sp>
      <p:pic>
        <p:nvPicPr>
          <p:cNvPr id="275" name="Google Shape;275;p17"/>
          <p:cNvPicPr preferRelativeResize="0"/>
          <p:nvPr/>
        </p:nvPicPr>
        <p:blipFill>
          <a:blip r:embed="rId5">
            <a:alphaModFix/>
          </a:blip>
          <a:stretch>
            <a:fillRect/>
          </a:stretch>
        </p:blipFill>
        <p:spPr>
          <a:xfrm>
            <a:off x="9938275" y="991113"/>
            <a:ext cx="5943600" cy="1876425"/>
          </a:xfrm>
          <a:prstGeom prst="rect">
            <a:avLst/>
          </a:prstGeom>
          <a:noFill/>
          <a:ln>
            <a:noFill/>
          </a:ln>
        </p:spPr>
      </p:pic>
      <p:pic>
        <p:nvPicPr>
          <p:cNvPr id="276" name="Google Shape;276;p17"/>
          <p:cNvPicPr preferRelativeResize="0"/>
          <p:nvPr/>
        </p:nvPicPr>
        <p:blipFill>
          <a:blip r:embed="rId6">
            <a:alphaModFix/>
          </a:blip>
          <a:stretch>
            <a:fillRect/>
          </a:stretch>
        </p:blipFill>
        <p:spPr>
          <a:xfrm>
            <a:off x="10333001" y="4677295"/>
            <a:ext cx="6162550" cy="5040779"/>
          </a:xfrm>
          <a:prstGeom prst="rect">
            <a:avLst/>
          </a:prstGeom>
          <a:noFill/>
          <a:ln>
            <a:noFill/>
          </a:ln>
        </p:spPr>
      </p:pic>
      <p:sp>
        <p:nvSpPr>
          <p:cNvPr id="277" name="Google Shape;277;p17"/>
          <p:cNvSpPr/>
          <p:nvPr/>
        </p:nvSpPr>
        <p:spPr>
          <a:xfrm>
            <a:off x="5875025" y="698125"/>
            <a:ext cx="1943100" cy="21300"/>
          </a:xfrm>
          <a:prstGeom prst="rect">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vo"/>
              <a:ea typeface="Arvo"/>
              <a:cs typeface="Arvo"/>
              <a:sym typeface="Arvo"/>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Minimal Professional Architecture Studio Presentation">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6758</TotalTime>
  <Words>2090</Words>
  <Application>Microsoft Macintosh PowerPoint</Application>
  <PresentationFormat>Custom</PresentationFormat>
  <Paragraphs>327</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Arvo</vt:lpstr>
      <vt:lpstr>Calibri</vt:lpstr>
      <vt:lpstr>Roboto</vt:lpstr>
      <vt:lpstr>Courier New</vt:lpstr>
      <vt:lpstr>Arial</vt:lpstr>
      <vt:lpstr>Minimal Professional Architecture Studio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Minh Quang Le</cp:lastModifiedBy>
  <cp:revision>5</cp:revision>
  <dcterms:modified xsi:type="dcterms:W3CDTF">2024-04-30T14:22:08Z</dcterms:modified>
</cp:coreProperties>
</file>